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8" r:id="rId1"/>
  </p:sldMasterIdLst>
  <p:notesMasterIdLst>
    <p:notesMasterId r:id="rId9"/>
  </p:notesMasterIdLst>
  <p:sldIdLst>
    <p:sldId id="622" r:id="rId2"/>
    <p:sldId id="615" r:id="rId3"/>
    <p:sldId id="257" r:id="rId4"/>
    <p:sldId id="617" r:id="rId5"/>
    <p:sldId id="618" r:id="rId6"/>
    <p:sldId id="620" r:id="rId7"/>
    <p:sldId id="621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CA122"/>
    <a:srgbClr val="1474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66512BF-5DEA-4461-B2CD-A9D47106007C}" v="260" dt="2020-11-15T15:13:58.24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63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30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chen Tulp" userId="97d96ee0-b527-4e31-8458-ae969d8f9967" providerId="ADAL" clId="{D66512BF-5DEA-4461-B2CD-A9D47106007C}"/>
    <pc:docChg chg="undo custSel mod addSld delSld modSld sldOrd">
      <pc:chgData name="Jochen Tulp" userId="97d96ee0-b527-4e31-8458-ae969d8f9967" providerId="ADAL" clId="{D66512BF-5DEA-4461-B2CD-A9D47106007C}" dt="2020-11-17T13:45:57.016" v="2772" actId="1076"/>
      <pc:docMkLst>
        <pc:docMk/>
      </pc:docMkLst>
      <pc:sldChg chg="modSp del">
        <pc:chgData name="Jochen Tulp" userId="97d96ee0-b527-4e31-8458-ae969d8f9967" providerId="ADAL" clId="{D66512BF-5DEA-4461-B2CD-A9D47106007C}" dt="2020-11-15T15:39:02.897" v="849" actId="47"/>
        <pc:sldMkLst>
          <pc:docMk/>
          <pc:sldMk cId="3987947568" sldId="256"/>
        </pc:sldMkLst>
        <pc:graphicFrameChg chg="mod">
          <ac:chgData name="Jochen Tulp" userId="97d96ee0-b527-4e31-8458-ae969d8f9967" providerId="ADAL" clId="{D66512BF-5DEA-4461-B2CD-A9D47106007C}" dt="2020-11-08T22:35:00.920" v="1" actId="207"/>
          <ac:graphicFrameMkLst>
            <pc:docMk/>
            <pc:sldMk cId="3987947568" sldId="256"/>
            <ac:graphicFrameMk id="4" creationId="{51086BA5-2E50-4A2E-A0B0-A8C2D84F3C72}"/>
          </ac:graphicFrameMkLst>
        </pc:graphicFrameChg>
      </pc:sldChg>
      <pc:sldChg chg="addSp delSp modSp mod ord setBg">
        <pc:chgData name="Jochen Tulp" userId="97d96ee0-b527-4e31-8458-ae969d8f9967" providerId="ADAL" clId="{D66512BF-5DEA-4461-B2CD-A9D47106007C}" dt="2020-11-15T17:42:56.454" v="1552" actId="207"/>
        <pc:sldMkLst>
          <pc:docMk/>
          <pc:sldMk cId="2738489754" sldId="257"/>
        </pc:sldMkLst>
        <pc:spChg chg="del mod">
          <ac:chgData name="Jochen Tulp" userId="97d96ee0-b527-4e31-8458-ae969d8f9967" providerId="ADAL" clId="{D66512BF-5DEA-4461-B2CD-A9D47106007C}" dt="2020-11-15T15:11:24.995" v="400" actId="478"/>
          <ac:spMkLst>
            <pc:docMk/>
            <pc:sldMk cId="2738489754" sldId="257"/>
            <ac:spMk id="3" creationId="{48C9F9AC-FF55-4E72-9915-ACA228CA757C}"/>
          </ac:spMkLst>
        </pc:spChg>
        <pc:spChg chg="add del mod">
          <ac:chgData name="Jochen Tulp" userId="97d96ee0-b527-4e31-8458-ae969d8f9967" providerId="ADAL" clId="{D66512BF-5DEA-4461-B2CD-A9D47106007C}" dt="2020-11-15T17:15:41.232" v="1486" actId="478"/>
          <ac:spMkLst>
            <pc:docMk/>
            <pc:sldMk cId="2738489754" sldId="257"/>
            <ac:spMk id="3" creationId="{9954520D-6DF8-4FF8-8032-9597AEF01FF4}"/>
          </ac:spMkLst>
        </pc:spChg>
        <pc:spChg chg="add mod">
          <ac:chgData name="Jochen Tulp" userId="97d96ee0-b527-4e31-8458-ae969d8f9967" providerId="ADAL" clId="{D66512BF-5DEA-4461-B2CD-A9D47106007C}" dt="2020-11-15T17:42:56.454" v="1552" actId="207"/>
          <ac:spMkLst>
            <pc:docMk/>
            <pc:sldMk cId="2738489754" sldId="257"/>
            <ac:spMk id="3" creationId="{DEB26180-7D95-436E-A1CC-F4F2CEBF30CD}"/>
          </ac:spMkLst>
        </pc:spChg>
        <pc:spChg chg="mod">
          <ac:chgData name="Jochen Tulp" userId="97d96ee0-b527-4e31-8458-ae969d8f9967" providerId="ADAL" clId="{D66512BF-5DEA-4461-B2CD-A9D47106007C}" dt="2020-11-15T17:34:01.521" v="1514" actId="207"/>
          <ac:spMkLst>
            <pc:docMk/>
            <pc:sldMk cId="2738489754" sldId="257"/>
            <ac:spMk id="11" creationId="{82336B3C-0982-49C2-85B3-D4D69E435900}"/>
          </ac:spMkLst>
        </pc:spChg>
        <pc:spChg chg="mod">
          <ac:chgData name="Jochen Tulp" userId="97d96ee0-b527-4e31-8458-ae969d8f9967" providerId="ADAL" clId="{D66512BF-5DEA-4461-B2CD-A9D47106007C}" dt="2020-11-15T14:58:23.920" v="52" actId="207"/>
          <ac:spMkLst>
            <pc:docMk/>
            <pc:sldMk cId="2738489754" sldId="257"/>
            <ac:spMk id="26" creationId="{2816A943-3130-484E-97D1-6C7917F3DD30}"/>
          </ac:spMkLst>
        </pc:spChg>
        <pc:spChg chg="mod">
          <ac:chgData name="Jochen Tulp" userId="97d96ee0-b527-4e31-8458-ae969d8f9967" providerId="ADAL" clId="{D66512BF-5DEA-4461-B2CD-A9D47106007C}" dt="2020-11-15T15:11:28.330" v="402" actId="6549"/>
          <ac:spMkLst>
            <pc:docMk/>
            <pc:sldMk cId="2738489754" sldId="257"/>
            <ac:spMk id="60" creationId="{3DD2C9D1-5E8D-4ED2-989C-330D6753B965}"/>
          </ac:spMkLst>
        </pc:spChg>
        <pc:spChg chg="mod">
          <ac:chgData name="Jochen Tulp" userId="97d96ee0-b527-4e31-8458-ae969d8f9967" providerId="ADAL" clId="{D66512BF-5DEA-4461-B2CD-A9D47106007C}" dt="2020-11-15T14:58:23.920" v="52" actId="207"/>
          <ac:spMkLst>
            <pc:docMk/>
            <pc:sldMk cId="2738489754" sldId="257"/>
            <ac:spMk id="72" creationId="{4E8CE979-A9B5-418A-BC22-CF6E42776816}"/>
          </ac:spMkLst>
        </pc:spChg>
        <pc:spChg chg="mod">
          <ac:chgData name="Jochen Tulp" userId="97d96ee0-b527-4e31-8458-ae969d8f9967" providerId="ADAL" clId="{D66512BF-5DEA-4461-B2CD-A9D47106007C}" dt="2020-11-15T14:58:23.920" v="52" actId="207"/>
          <ac:spMkLst>
            <pc:docMk/>
            <pc:sldMk cId="2738489754" sldId="257"/>
            <ac:spMk id="73" creationId="{6DF41A29-164B-42EC-9F68-19D2E3AEC527}"/>
          </ac:spMkLst>
        </pc:spChg>
        <pc:spChg chg="mod">
          <ac:chgData name="Jochen Tulp" userId="97d96ee0-b527-4e31-8458-ae969d8f9967" providerId="ADAL" clId="{D66512BF-5DEA-4461-B2CD-A9D47106007C}" dt="2020-11-15T14:58:23.920" v="52" actId="207"/>
          <ac:spMkLst>
            <pc:docMk/>
            <pc:sldMk cId="2738489754" sldId="257"/>
            <ac:spMk id="74" creationId="{7162BA43-FD37-4686-8437-28F117A90A25}"/>
          </ac:spMkLst>
        </pc:spChg>
        <pc:spChg chg="mod">
          <ac:chgData name="Jochen Tulp" userId="97d96ee0-b527-4e31-8458-ae969d8f9967" providerId="ADAL" clId="{D66512BF-5DEA-4461-B2CD-A9D47106007C}" dt="2020-11-15T14:58:23.920" v="52" actId="207"/>
          <ac:spMkLst>
            <pc:docMk/>
            <pc:sldMk cId="2738489754" sldId="257"/>
            <ac:spMk id="75" creationId="{2717FE78-5079-4505-AEB2-D90CAE956F0A}"/>
          </ac:spMkLst>
        </pc:spChg>
        <pc:spChg chg="mod">
          <ac:chgData name="Jochen Tulp" userId="97d96ee0-b527-4e31-8458-ae969d8f9967" providerId="ADAL" clId="{D66512BF-5DEA-4461-B2CD-A9D47106007C}" dt="2020-11-15T15:01:24.315" v="65" actId="207"/>
          <ac:spMkLst>
            <pc:docMk/>
            <pc:sldMk cId="2738489754" sldId="257"/>
            <ac:spMk id="101" creationId="{316E8E00-CDAC-4884-B354-EEC46B99951A}"/>
          </ac:spMkLst>
        </pc:spChg>
        <pc:spChg chg="mod">
          <ac:chgData name="Jochen Tulp" userId="97d96ee0-b527-4e31-8458-ae969d8f9967" providerId="ADAL" clId="{D66512BF-5DEA-4461-B2CD-A9D47106007C}" dt="2020-11-15T15:01:24.315" v="65" actId="207"/>
          <ac:spMkLst>
            <pc:docMk/>
            <pc:sldMk cId="2738489754" sldId="257"/>
            <ac:spMk id="102" creationId="{99123C15-08DD-4459-98C8-FB1D88A48434}"/>
          </ac:spMkLst>
        </pc:spChg>
        <pc:spChg chg="mod">
          <ac:chgData name="Jochen Tulp" userId="97d96ee0-b527-4e31-8458-ae969d8f9967" providerId="ADAL" clId="{D66512BF-5DEA-4461-B2CD-A9D47106007C}" dt="2020-11-15T15:01:24.315" v="65" actId="207"/>
          <ac:spMkLst>
            <pc:docMk/>
            <pc:sldMk cId="2738489754" sldId="257"/>
            <ac:spMk id="103" creationId="{702C22D6-E9B8-49C2-813B-3220EF5976F5}"/>
          </ac:spMkLst>
        </pc:spChg>
        <pc:spChg chg="mod">
          <ac:chgData name="Jochen Tulp" userId="97d96ee0-b527-4e31-8458-ae969d8f9967" providerId="ADAL" clId="{D66512BF-5DEA-4461-B2CD-A9D47106007C}" dt="2020-11-15T15:01:24.315" v="65" actId="207"/>
          <ac:spMkLst>
            <pc:docMk/>
            <pc:sldMk cId="2738489754" sldId="257"/>
            <ac:spMk id="104" creationId="{71DFD606-8479-465C-B5A5-ACC2FD6A05AD}"/>
          </ac:spMkLst>
        </pc:spChg>
        <pc:spChg chg="mod">
          <ac:chgData name="Jochen Tulp" userId="97d96ee0-b527-4e31-8458-ae969d8f9967" providerId="ADAL" clId="{D66512BF-5DEA-4461-B2CD-A9D47106007C}" dt="2020-11-15T17:09:50.323" v="971" actId="207"/>
          <ac:spMkLst>
            <pc:docMk/>
            <pc:sldMk cId="2738489754" sldId="257"/>
            <ac:spMk id="105" creationId="{16EAD50A-0933-4C9C-95E6-08A076B32041}"/>
          </ac:spMkLst>
        </pc:spChg>
        <pc:spChg chg="mod">
          <ac:chgData name="Jochen Tulp" userId="97d96ee0-b527-4e31-8458-ae969d8f9967" providerId="ADAL" clId="{D66512BF-5DEA-4461-B2CD-A9D47106007C}" dt="2020-11-15T17:09:50.323" v="971" actId="207"/>
          <ac:spMkLst>
            <pc:docMk/>
            <pc:sldMk cId="2738489754" sldId="257"/>
            <ac:spMk id="106" creationId="{1A5CBF37-8585-4DC5-9107-7C048ACE4F6B}"/>
          </ac:spMkLst>
        </pc:spChg>
        <pc:spChg chg="mod">
          <ac:chgData name="Jochen Tulp" userId="97d96ee0-b527-4e31-8458-ae969d8f9967" providerId="ADAL" clId="{D66512BF-5DEA-4461-B2CD-A9D47106007C}" dt="2020-11-15T17:09:50.323" v="971" actId="207"/>
          <ac:spMkLst>
            <pc:docMk/>
            <pc:sldMk cId="2738489754" sldId="257"/>
            <ac:spMk id="107" creationId="{1B2A0732-77CE-4CCD-9584-C8A3BD068222}"/>
          </ac:spMkLst>
        </pc:spChg>
        <pc:spChg chg="mod">
          <ac:chgData name="Jochen Tulp" userId="97d96ee0-b527-4e31-8458-ae969d8f9967" providerId="ADAL" clId="{D66512BF-5DEA-4461-B2CD-A9D47106007C}" dt="2020-11-15T17:09:50.323" v="971" actId="207"/>
          <ac:spMkLst>
            <pc:docMk/>
            <pc:sldMk cId="2738489754" sldId="257"/>
            <ac:spMk id="108" creationId="{D56C61BF-4889-44FB-9251-6B314A0F79CE}"/>
          </ac:spMkLst>
        </pc:spChg>
        <pc:spChg chg="mod">
          <ac:chgData name="Jochen Tulp" userId="97d96ee0-b527-4e31-8458-ae969d8f9967" providerId="ADAL" clId="{D66512BF-5DEA-4461-B2CD-A9D47106007C}" dt="2020-11-15T14:57:25.574" v="49" actId="207"/>
          <ac:spMkLst>
            <pc:docMk/>
            <pc:sldMk cId="2738489754" sldId="257"/>
            <ac:spMk id="109" creationId="{611F0B67-8314-4DF8-99E7-108753641C77}"/>
          </ac:spMkLst>
        </pc:spChg>
        <pc:spChg chg="mod">
          <ac:chgData name="Jochen Tulp" userId="97d96ee0-b527-4e31-8458-ae969d8f9967" providerId="ADAL" clId="{D66512BF-5DEA-4461-B2CD-A9D47106007C}" dt="2020-11-15T14:57:25.574" v="49" actId="207"/>
          <ac:spMkLst>
            <pc:docMk/>
            <pc:sldMk cId="2738489754" sldId="257"/>
            <ac:spMk id="110" creationId="{BAA83CD7-1992-4845-9916-79B3A6737423}"/>
          </ac:spMkLst>
        </pc:spChg>
        <pc:spChg chg="mod">
          <ac:chgData name="Jochen Tulp" userId="97d96ee0-b527-4e31-8458-ae969d8f9967" providerId="ADAL" clId="{D66512BF-5DEA-4461-B2CD-A9D47106007C}" dt="2020-11-15T14:57:25.574" v="49" actId="207"/>
          <ac:spMkLst>
            <pc:docMk/>
            <pc:sldMk cId="2738489754" sldId="257"/>
            <ac:spMk id="111" creationId="{2F2B6738-A856-4DBF-B465-BC5964B0D7BC}"/>
          </ac:spMkLst>
        </pc:spChg>
        <pc:spChg chg="mod">
          <ac:chgData name="Jochen Tulp" userId="97d96ee0-b527-4e31-8458-ae969d8f9967" providerId="ADAL" clId="{D66512BF-5DEA-4461-B2CD-A9D47106007C}" dt="2020-11-15T14:57:25.574" v="49" actId="207"/>
          <ac:spMkLst>
            <pc:docMk/>
            <pc:sldMk cId="2738489754" sldId="257"/>
            <ac:spMk id="112" creationId="{C941D233-C1E8-47A4-83C7-CEDB158017C3}"/>
          </ac:spMkLst>
        </pc:spChg>
        <pc:spChg chg="mod">
          <ac:chgData name="Jochen Tulp" userId="97d96ee0-b527-4e31-8458-ae969d8f9967" providerId="ADAL" clId="{D66512BF-5DEA-4461-B2CD-A9D47106007C}" dt="2020-11-15T15:09:14.763" v="305" actId="20577"/>
          <ac:spMkLst>
            <pc:docMk/>
            <pc:sldMk cId="2738489754" sldId="257"/>
            <ac:spMk id="114" creationId="{1A9A1384-BB26-4C08-8F02-CABB6507B872}"/>
          </ac:spMkLst>
        </pc:spChg>
        <pc:spChg chg="mod">
          <ac:chgData name="Jochen Tulp" userId="97d96ee0-b527-4e31-8458-ae969d8f9967" providerId="ADAL" clId="{D66512BF-5DEA-4461-B2CD-A9D47106007C}" dt="2020-11-15T17:35:55.558" v="1528" actId="1076"/>
          <ac:spMkLst>
            <pc:docMk/>
            <pc:sldMk cId="2738489754" sldId="257"/>
            <ac:spMk id="115" creationId="{0618AC60-DF13-401B-AC73-91C3F019CB3C}"/>
          </ac:spMkLst>
        </pc:spChg>
        <pc:spChg chg="mod">
          <ac:chgData name="Jochen Tulp" userId="97d96ee0-b527-4e31-8458-ae969d8f9967" providerId="ADAL" clId="{D66512BF-5DEA-4461-B2CD-A9D47106007C}" dt="2020-11-15T15:12:31.873" v="439" actId="20577"/>
          <ac:spMkLst>
            <pc:docMk/>
            <pc:sldMk cId="2738489754" sldId="257"/>
            <ac:spMk id="116" creationId="{5938A122-F3F6-4956-953F-D7D83254FFD4}"/>
          </ac:spMkLst>
        </pc:spChg>
        <pc:spChg chg="del mod">
          <ac:chgData name="Jochen Tulp" userId="97d96ee0-b527-4e31-8458-ae969d8f9967" providerId="ADAL" clId="{D66512BF-5DEA-4461-B2CD-A9D47106007C}" dt="2020-11-15T15:12:52.805" v="455" actId="478"/>
          <ac:spMkLst>
            <pc:docMk/>
            <pc:sldMk cId="2738489754" sldId="257"/>
            <ac:spMk id="117" creationId="{1F787D19-74CB-4E43-A8E2-2A3F0A45D221}"/>
          </ac:spMkLst>
        </pc:spChg>
        <pc:spChg chg="mod">
          <ac:chgData name="Jochen Tulp" userId="97d96ee0-b527-4e31-8458-ae969d8f9967" providerId="ADAL" clId="{D66512BF-5DEA-4461-B2CD-A9D47106007C}" dt="2020-11-15T15:16:26.981" v="489" actId="20577"/>
          <ac:spMkLst>
            <pc:docMk/>
            <pc:sldMk cId="2738489754" sldId="257"/>
            <ac:spMk id="119" creationId="{F22CCCBA-CDC5-467B-9BDA-06FB3DB21606}"/>
          </ac:spMkLst>
        </pc:spChg>
        <pc:spChg chg="mod">
          <ac:chgData name="Jochen Tulp" userId="97d96ee0-b527-4e31-8458-ae969d8f9967" providerId="ADAL" clId="{D66512BF-5DEA-4461-B2CD-A9D47106007C}" dt="2020-11-15T17:35:21.908" v="1525" actId="113"/>
          <ac:spMkLst>
            <pc:docMk/>
            <pc:sldMk cId="2738489754" sldId="257"/>
            <ac:spMk id="121" creationId="{364C8657-37CD-432B-AD71-7255D32855F5}"/>
          </ac:spMkLst>
        </pc:spChg>
        <pc:spChg chg="mod">
          <ac:chgData name="Jochen Tulp" userId="97d96ee0-b527-4e31-8458-ae969d8f9967" providerId="ADAL" clId="{D66512BF-5DEA-4461-B2CD-A9D47106007C}" dt="2020-11-15T15:12:24.212" v="437" actId="20577"/>
          <ac:spMkLst>
            <pc:docMk/>
            <pc:sldMk cId="2738489754" sldId="257"/>
            <ac:spMk id="122" creationId="{5D435BCF-D2D6-4341-809F-90860DEAC612}"/>
          </ac:spMkLst>
        </pc:spChg>
        <pc:spChg chg="del">
          <ac:chgData name="Jochen Tulp" userId="97d96ee0-b527-4e31-8458-ae969d8f9967" providerId="ADAL" clId="{D66512BF-5DEA-4461-B2CD-A9D47106007C}" dt="2020-11-15T15:12:25.995" v="438" actId="478"/>
          <ac:spMkLst>
            <pc:docMk/>
            <pc:sldMk cId="2738489754" sldId="257"/>
            <ac:spMk id="123" creationId="{0207607D-0B96-4C68-979E-099560520B82}"/>
          </ac:spMkLst>
        </pc:spChg>
        <pc:spChg chg="mod">
          <ac:chgData name="Jochen Tulp" userId="97d96ee0-b527-4e31-8458-ae969d8f9967" providerId="ADAL" clId="{D66512BF-5DEA-4461-B2CD-A9D47106007C}" dt="2020-11-15T17:14:06.196" v="1481" actId="207"/>
          <ac:spMkLst>
            <pc:docMk/>
            <pc:sldMk cId="2738489754" sldId="257"/>
            <ac:spMk id="125" creationId="{CFCC16BE-0C9C-4183-A9E3-BE650504832D}"/>
          </ac:spMkLst>
        </pc:spChg>
        <pc:spChg chg="mod topLvl">
          <ac:chgData name="Jochen Tulp" userId="97d96ee0-b527-4e31-8458-ae969d8f9967" providerId="ADAL" clId="{D66512BF-5DEA-4461-B2CD-A9D47106007C}" dt="2020-11-15T17:36:46.655" v="1533" actId="1076"/>
          <ac:spMkLst>
            <pc:docMk/>
            <pc:sldMk cId="2738489754" sldId="257"/>
            <ac:spMk id="127" creationId="{6B7D43BB-DF0D-41B0-9DCD-3549C3FB8A5F}"/>
          </ac:spMkLst>
        </pc:spChg>
        <pc:spChg chg="del">
          <ac:chgData name="Jochen Tulp" userId="97d96ee0-b527-4e31-8458-ae969d8f9967" providerId="ADAL" clId="{D66512BF-5DEA-4461-B2CD-A9D47106007C}" dt="2020-11-15T15:17:31.920" v="506" actId="478"/>
          <ac:spMkLst>
            <pc:docMk/>
            <pc:sldMk cId="2738489754" sldId="257"/>
            <ac:spMk id="128" creationId="{7B949DD4-F133-4914-993B-74E4AD3B4E58}"/>
          </ac:spMkLst>
        </pc:spChg>
        <pc:spChg chg="del topLvl">
          <ac:chgData name="Jochen Tulp" userId="97d96ee0-b527-4e31-8458-ae969d8f9967" providerId="ADAL" clId="{D66512BF-5DEA-4461-B2CD-A9D47106007C}" dt="2020-11-15T15:17:41.060" v="509" actId="478"/>
          <ac:spMkLst>
            <pc:docMk/>
            <pc:sldMk cId="2738489754" sldId="257"/>
            <ac:spMk id="129" creationId="{6D927FF9-1D2E-45C4-8E56-48722A1734B3}"/>
          </ac:spMkLst>
        </pc:spChg>
        <pc:spChg chg="mod">
          <ac:chgData name="Jochen Tulp" userId="97d96ee0-b527-4e31-8458-ae969d8f9967" providerId="ADAL" clId="{D66512BF-5DEA-4461-B2CD-A9D47106007C}" dt="2020-11-15T17:11:06.057" v="1071" actId="207"/>
          <ac:spMkLst>
            <pc:docMk/>
            <pc:sldMk cId="2738489754" sldId="257"/>
            <ac:spMk id="130" creationId="{87B1024A-9540-4EF2-9517-87E3BE7BCE76}"/>
          </ac:spMkLst>
        </pc:spChg>
        <pc:spChg chg="mod">
          <ac:chgData name="Jochen Tulp" userId="97d96ee0-b527-4e31-8458-ae969d8f9967" providerId="ADAL" clId="{D66512BF-5DEA-4461-B2CD-A9D47106007C}" dt="2020-11-15T17:10:53.524" v="1029" actId="207"/>
          <ac:spMkLst>
            <pc:docMk/>
            <pc:sldMk cId="2738489754" sldId="257"/>
            <ac:spMk id="131" creationId="{263DB357-E526-408B-9B3F-F017605849ED}"/>
          </ac:spMkLst>
        </pc:spChg>
        <pc:spChg chg="mod">
          <ac:chgData name="Jochen Tulp" userId="97d96ee0-b527-4e31-8458-ae969d8f9967" providerId="ADAL" clId="{D66512BF-5DEA-4461-B2CD-A9D47106007C}" dt="2020-11-15T15:40:00.086" v="968" actId="207"/>
          <ac:spMkLst>
            <pc:docMk/>
            <pc:sldMk cId="2738489754" sldId="257"/>
            <ac:spMk id="133" creationId="{A110A5D9-A956-42CB-B7D5-E146C9C54A57}"/>
          </ac:spMkLst>
        </pc:spChg>
        <pc:spChg chg="mod">
          <ac:chgData name="Jochen Tulp" userId="97d96ee0-b527-4e31-8458-ae969d8f9967" providerId="ADAL" clId="{D66512BF-5DEA-4461-B2CD-A9D47106007C}" dt="2020-11-15T14:58:23.920" v="52" actId="207"/>
          <ac:spMkLst>
            <pc:docMk/>
            <pc:sldMk cId="2738489754" sldId="257"/>
            <ac:spMk id="134" creationId="{90488C51-8860-4A29-A9FF-840EEF3025C6}"/>
          </ac:spMkLst>
        </pc:spChg>
        <pc:spChg chg="mod">
          <ac:chgData name="Jochen Tulp" userId="97d96ee0-b527-4e31-8458-ae969d8f9967" providerId="ADAL" clId="{D66512BF-5DEA-4461-B2CD-A9D47106007C}" dt="2020-11-15T17:34:34.218" v="1518" actId="113"/>
          <ac:spMkLst>
            <pc:docMk/>
            <pc:sldMk cId="2738489754" sldId="257"/>
            <ac:spMk id="136" creationId="{80DC6BE6-5DF7-410B-BE5E-F673AF7AE5AE}"/>
          </ac:spMkLst>
        </pc:spChg>
        <pc:spChg chg="del mod">
          <ac:chgData name="Jochen Tulp" userId="97d96ee0-b527-4e31-8458-ae969d8f9967" providerId="ADAL" clId="{D66512BF-5DEA-4461-B2CD-A9D47106007C}" dt="2020-11-15T15:15:03.062" v="481" actId="478"/>
          <ac:spMkLst>
            <pc:docMk/>
            <pc:sldMk cId="2738489754" sldId="257"/>
            <ac:spMk id="137" creationId="{0DEFCEAC-68C1-40F1-9B35-3772D46BCCEF}"/>
          </ac:spMkLst>
        </pc:spChg>
        <pc:spChg chg="mod">
          <ac:chgData name="Jochen Tulp" userId="97d96ee0-b527-4e31-8458-ae969d8f9967" providerId="ADAL" clId="{D66512BF-5DEA-4461-B2CD-A9D47106007C}" dt="2020-11-15T15:15:06.244" v="482" actId="6549"/>
          <ac:spMkLst>
            <pc:docMk/>
            <pc:sldMk cId="2738489754" sldId="257"/>
            <ac:spMk id="138" creationId="{0F387823-885E-4A41-A4D0-57E943BD93E7}"/>
          </ac:spMkLst>
        </pc:spChg>
        <pc:spChg chg="mod">
          <ac:chgData name="Jochen Tulp" userId="97d96ee0-b527-4e31-8458-ae969d8f9967" providerId="ADAL" clId="{D66512BF-5DEA-4461-B2CD-A9D47106007C}" dt="2020-11-15T17:14:32.080" v="1482" actId="207"/>
          <ac:spMkLst>
            <pc:docMk/>
            <pc:sldMk cId="2738489754" sldId="257"/>
            <ac:spMk id="140" creationId="{FBC221C4-3F0A-406D-B23A-B58B1480E387}"/>
          </ac:spMkLst>
        </pc:spChg>
        <pc:spChg chg="mod topLvl">
          <ac:chgData name="Jochen Tulp" userId="97d96ee0-b527-4e31-8458-ae969d8f9967" providerId="ADAL" clId="{D66512BF-5DEA-4461-B2CD-A9D47106007C}" dt="2020-11-15T17:36:56.973" v="1534" actId="1076"/>
          <ac:spMkLst>
            <pc:docMk/>
            <pc:sldMk cId="2738489754" sldId="257"/>
            <ac:spMk id="142" creationId="{C00C099A-E5BD-41FF-8EC5-D4F9E8C3CD9B}"/>
          </ac:spMkLst>
        </pc:spChg>
        <pc:spChg chg="del mod">
          <ac:chgData name="Jochen Tulp" userId="97d96ee0-b527-4e31-8458-ae969d8f9967" providerId="ADAL" clId="{D66512BF-5DEA-4461-B2CD-A9D47106007C}" dt="2020-11-15T15:21:19.573" v="595" actId="478"/>
          <ac:spMkLst>
            <pc:docMk/>
            <pc:sldMk cId="2738489754" sldId="257"/>
            <ac:spMk id="143" creationId="{87AFE461-6F01-41C3-9DDA-FCDA0E9D52CF}"/>
          </ac:spMkLst>
        </pc:spChg>
        <pc:spChg chg="del topLvl">
          <ac:chgData name="Jochen Tulp" userId="97d96ee0-b527-4e31-8458-ae969d8f9967" providerId="ADAL" clId="{D66512BF-5DEA-4461-B2CD-A9D47106007C}" dt="2020-11-15T15:21:23.693" v="596" actId="478"/>
          <ac:spMkLst>
            <pc:docMk/>
            <pc:sldMk cId="2738489754" sldId="257"/>
            <ac:spMk id="144" creationId="{DE439C6D-90D3-4F12-9A66-9844B582F433}"/>
          </ac:spMkLst>
        </pc:spChg>
        <pc:spChg chg="mod">
          <ac:chgData name="Jochen Tulp" userId="97d96ee0-b527-4e31-8458-ae969d8f9967" providerId="ADAL" clId="{D66512BF-5DEA-4461-B2CD-A9D47106007C}" dt="2020-11-15T14:58:23.920" v="52" actId="207"/>
          <ac:spMkLst>
            <pc:docMk/>
            <pc:sldMk cId="2738489754" sldId="257"/>
            <ac:spMk id="145" creationId="{4EC46266-F9A2-46D0-9AAB-09889D0F8267}"/>
          </ac:spMkLst>
        </pc:spChg>
        <pc:spChg chg="mod">
          <ac:chgData name="Jochen Tulp" userId="97d96ee0-b527-4e31-8458-ae969d8f9967" providerId="ADAL" clId="{D66512BF-5DEA-4461-B2CD-A9D47106007C}" dt="2020-11-15T15:13:52.177" v="458" actId="571"/>
          <ac:spMkLst>
            <pc:docMk/>
            <pc:sldMk cId="2738489754" sldId="257"/>
            <ac:spMk id="146" creationId="{A4E7D1DF-63C2-4142-B4A1-094F4235C590}"/>
          </ac:spMkLst>
        </pc:spChg>
        <pc:spChg chg="mod topLvl">
          <ac:chgData name="Jochen Tulp" userId="97d96ee0-b527-4e31-8458-ae969d8f9967" providerId="ADAL" clId="{D66512BF-5DEA-4461-B2CD-A9D47106007C}" dt="2020-11-15T17:35:03.523" v="1523" actId="1076"/>
          <ac:spMkLst>
            <pc:docMk/>
            <pc:sldMk cId="2738489754" sldId="257"/>
            <ac:spMk id="149" creationId="{DC986DC1-84E8-47FB-8950-1039ECBFBBEF}"/>
          </ac:spMkLst>
        </pc:spChg>
        <pc:spChg chg="del mod">
          <ac:chgData name="Jochen Tulp" userId="97d96ee0-b527-4e31-8458-ae969d8f9967" providerId="ADAL" clId="{D66512BF-5DEA-4461-B2CD-A9D47106007C}" dt="2020-11-15T15:28:20.002" v="696" actId="478"/>
          <ac:spMkLst>
            <pc:docMk/>
            <pc:sldMk cId="2738489754" sldId="257"/>
            <ac:spMk id="150" creationId="{49E0D585-175D-486D-BE73-5C936EF5693D}"/>
          </ac:spMkLst>
        </pc:spChg>
        <pc:spChg chg="del topLvl">
          <ac:chgData name="Jochen Tulp" userId="97d96ee0-b527-4e31-8458-ae969d8f9967" providerId="ADAL" clId="{D66512BF-5DEA-4461-B2CD-A9D47106007C}" dt="2020-11-15T15:28:23.789" v="697" actId="478"/>
          <ac:spMkLst>
            <pc:docMk/>
            <pc:sldMk cId="2738489754" sldId="257"/>
            <ac:spMk id="151" creationId="{AB7484FD-5AD7-4257-834F-A126B3AE4A02}"/>
          </ac:spMkLst>
        </pc:spChg>
        <pc:spChg chg="mod">
          <ac:chgData name="Jochen Tulp" userId="97d96ee0-b527-4e31-8458-ae969d8f9967" providerId="ADAL" clId="{D66512BF-5DEA-4461-B2CD-A9D47106007C}" dt="2020-11-15T15:13:52.177" v="458" actId="571"/>
          <ac:spMkLst>
            <pc:docMk/>
            <pc:sldMk cId="2738489754" sldId="257"/>
            <ac:spMk id="152" creationId="{3C73C777-F2DD-4A14-91A6-39EFE1A98AAE}"/>
          </ac:spMkLst>
        </pc:spChg>
        <pc:spChg chg="add del mod">
          <ac:chgData name="Jochen Tulp" userId="97d96ee0-b527-4e31-8458-ae969d8f9967" providerId="ADAL" clId="{D66512BF-5DEA-4461-B2CD-A9D47106007C}" dt="2020-11-15T15:14:06.657" v="462" actId="478"/>
          <ac:spMkLst>
            <pc:docMk/>
            <pc:sldMk cId="2738489754" sldId="257"/>
            <ac:spMk id="153" creationId="{898526BF-112C-4817-AE09-3F062AFDD681}"/>
          </ac:spMkLst>
        </pc:spChg>
        <pc:spChg chg="mod">
          <ac:chgData name="Jochen Tulp" userId="97d96ee0-b527-4e31-8458-ae969d8f9967" providerId="ADAL" clId="{D66512BF-5DEA-4461-B2CD-A9D47106007C}" dt="2020-11-15T17:36:03.441" v="1529" actId="1076"/>
          <ac:spMkLst>
            <pc:docMk/>
            <pc:sldMk cId="2738489754" sldId="257"/>
            <ac:spMk id="156" creationId="{EEE9AC8B-744B-4864-BF8D-D487C4AA08E8}"/>
          </ac:spMkLst>
        </pc:spChg>
        <pc:spChg chg="mod">
          <ac:chgData name="Jochen Tulp" userId="97d96ee0-b527-4e31-8458-ae969d8f9967" providerId="ADAL" clId="{D66512BF-5DEA-4461-B2CD-A9D47106007C}" dt="2020-11-15T14:58:23.920" v="52" actId="207"/>
          <ac:spMkLst>
            <pc:docMk/>
            <pc:sldMk cId="2738489754" sldId="257"/>
            <ac:spMk id="158" creationId="{74AE39C1-CE7F-4294-BA9F-DE5050CFDD2F}"/>
          </ac:spMkLst>
        </pc:spChg>
        <pc:spChg chg="mod">
          <ac:chgData name="Jochen Tulp" userId="97d96ee0-b527-4e31-8458-ae969d8f9967" providerId="ADAL" clId="{D66512BF-5DEA-4461-B2CD-A9D47106007C}" dt="2020-11-15T15:01:24.315" v="65" actId="207"/>
          <ac:spMkLst>
            <pc:docMk/>
            <pc:sldMk cId="2738489754" sldId="257"/>
            <ac:spMk id="159" creationId="{AE29C92D-0A5A-405A-B0B6-9115A90C3CB7}"/>
          </ac:spMkLst>
        </pc:spChg>
        <pc:spChg chg="mod">
          <ac:chgData name="Jochen Tulp" userId="97d96ee0-b527-4e31-8458-ae969d8f9967" providerId="ADAL" clId="{D66512BF-5DEA-4461-B2CD-A9D47106007C}" dt="2020-11-15T15:01:24.315" v="65" actId="207"/>
          <ac:spMkLst>
            <pc:docMk/>
            <pc:sldMk cId="2738489754" sldId="257"/>
            <ac:spMk id="160" creationId="{83C4B4F8-27D7-41DD-896D-A1B91FF462FD}"/>
          </ac:spMkLst>
        </pc:spChg>
        <pc:spChg chg="mod">
          <ac:chgData name="Jochen Tulp" userId="97d96ee0-b527-4e31-8458-ae969d8f9967" providerId="ADAL" clId="{D66512BF-5DEA-4461-B2CD-A9D47106007C}" dt="2020-11-15T15:01:24.315" v="65" actId="207"/>
          <ac:spMkLst>
            <pc:docMk/>
            <pc:sldMk cId="2738489754" sldId="257"/>
            <ac:spMk id="161" creationId="{EC0BAC80-DECA-4286-9763-E1B32B824792}"/>
          </ac:spMkLst>
        </pc:spChg>
        <pc:spChg chg="mod">
          <ac:chgData name="Jochen Tulp" userId="97d96ee0-b527-4e31-8458-ae969d8f9967" providerId="ADAL" clId="{D66512BF-5DEA-4461-B2CD-A9D47106007C}" dt="2020-11-15T15:01:24.315" v="65" actId="207"/>
          <ac:spMkLst>
            <pc:docMk/>
            <pc:sldMk cId="2738489754" sldId="257"/>
            <ac:spMk id="162" creationId="{DDADAC53-FEC9-400E-B7FC-72F25EF0FE21}"/>
          </ac:spMkLst>
        </pc:spChg>
        <pc:spChg chg="mod">
          <ac:chgData name="Jochen Tulp" userId="97d96ee0-b527-4e31-8458-ae969d8f9967" providerId="ADAL" clId="{D66512BF-5DEA-4461-B2CD-A9D47106007C}" dt="2020-11-15T17:09:50.323" v="971" actId="207"/>
          <ac:spMkLst>
            <pc:docMk/>
            <pc:sldMk cId="2738489754" sldId="257"/>
            <ac:spMk id="163" creationId="{CBAEC703-69EC-45A2-BB54-7EAC7D4E5E9C}"/>
          </ac:spMkLst>
        </pc:spChg>
        <pc:spChg chg="mod">
          <ac:chgData name="Jochen Tulp" userId="97d96ee0-b527-4e31-8458-ae969d8f9967" providerId="ADAL" clId="{D66512BF-5DEA-4461-B2CD-A9D47106007C}" dt="2020-11-15T17:09:50.323" v="971" actId="207"/>
          <ac:spMkLst>
            <pc:docMk/>
            <pc:sldMk cId="2738489754" sldId="257"/>
            <ac:spMk id="164" creationId="{2BB6040F-EB4E-4310-BF98-25F47485E087}"/>
          </ac:spMkLst>
        </pc:spChg>
        <pc:spChg chg="mod">
          <ac:chgData name="Jochen Tulp" userId="97d96ee0-b527-4e31-8458-ae969d8f9967" providerId="ADAL" clId="{D66512BF-5DEA-4461-B2CD-A9D47106007C}" dt="2020-11-15T17:09:50.323" v="971" actId="207"/>
          <ac:spMkLst>
            <pc:docMk/>
            <pc:sldMk cId="2738489754" sldId="257"/>
            <ac:spMk id="165" creationId="{D7F66751-5B2A-464C-A0AD-37B9D94CCC55}"/>
          </ac:spMkLst>
        </pc:spChg>
        <pc:spChg chg="mod">
          <ac:chgData name="Jochen Tulp" userId="97d96ee0-b527-4e31-8458-ae969d8f9967" providerId="ADAL" clId="{D66512BF-5DEA-4461-B2CD-A9D47106007C}" dt="2020-11-15T17:09:50.323" v="971" actId="207"/>
          <ac:spMkLst>
            <pc:docMk/>
            <pc:sldMk cId="2738489754" sldId="257"/>
            <ac:spMk id="166" creationId="{CD235FFC-6A0E-47AF-AC8F-20677EB444FC}"/>
          </ac:spMkLst>
        </pc:spChg>
        <pc:spChg chg="mod">
          <ac:chgData name="Jochen Tulp" userId="97d96ee0-b527-4e31-8458-ae969d8f9967" providerId="ADAL" clId="{D66512BF-5DEA-4461-B2CD-A9D47106007C}" dt="2020-11-15T14:57:25.574" v="49" actId="207"/>
          <ac:spMkLst>
            <pc:docMk/>
            <pc:sldMk cId="2738489754" sldId="257"/>
            <ac:spMk id="167" creationId="{04E8807B-9D7A-452A-B3FB-3E2BE3E94F86}"/>
          </ac:spMkLst>
        </pc:spChg>
        <pc:spChg chg="mod">
          <ac:chgData name="Jochen Tulp" userId="97d96ee0-b527-4e31-8458-ae969d8f9967" providerId="ADAL" clId="{D66512BF-5DEA-4461-B2CD-A9D47106007C}" dt="2020-11-15T15:13:58.249" v="459" actId="571"/>
          <ac:spMkLst>
            <pc:docMk/>
            <pc:sldMk cId="2738489754" sldId="257"/>
            <ac:spMk id="168" creationId="{96E596D1-7010-4B91-B165-7E2DCCE778C2}"/>
          </ac:spMkLst>
        </pc:spChg>
        <pc:spChg chg="mod">
          <ac:chgData name="Jochen Tulp" userId="97d96ee0-b527-4e31-8458-ae969d8f9967" providerId="ADAL" clId="{D66512BF-5DEA-4461-B2CD-A9D47106007C}" dt="2020-11-15T15:26:03.323" v="658" actId="207"/>
          <ac:spMkLst>
            <pc:docMk/>
            <pc:sldMk cId="2738489754" sldId="257"/>
            <ac:spMk id="169" creationId="{276ADC4C-BFA7-4416-9A82-F3146E0D12B3}"/>
          </ac:spMkLst>
        </pc:spChg>
        <pc:spChg chg="mod">
          <ac:chgData name="Jochen Tulp" userId="97d96ee0-b527-4e31-8458-ae969d8f9967" providerId="ADAL" clId="{D66512BF-5DEA-4461-B2CD-A9D47106007C}" dt="2020-11-15T14:57:25.574" v="49" actId="207"/>
          <ac:spMkLst>
            <pc:docMk/>
            <pc:sldMk cId="2738489754" sldId="257"/>
            <ac:spMk id="170" creationId="{0B111BE8-D235-4A79-B144-43953D0D52B3}"/>
          </ac:spMkLst>
        </pc:spChg>
        <pc:spChg chg="mod">
          <ac:chgData name="Jochen Tulp" userId="97d96ee0-b527-4e31-8458-ae969d8f9967" providerId="ADAL" clId="{D66512BF-5DEA-4461-B2CD-A9D47106007C}" dt="2020-11-15T15:35:09.995" v="831" actId="1076"/>
          <ac:spMkLst>
            <pc:docMk/>
            <pc:sldMk cId="2738489754" sldId="257"/>
            <ac:spMk id="171" creationId="{C6BE5CCB-4A76-4742-8A19-CAE34808F36D}"/>
          </ac:spMkLst>
        </pc:spChg>
        <pc:spChg chg="del mod">
          <ac:chgData name="Jochen Tulp" userId="97d96ee0-b527-4e31-8458-ae969d8f9967" providerId="ADAL" clId="{D66512BF-5DEA-4461-B2CD-A9D47106007C}" dt="2020-11-15T17:19:16.994" v="1488" actId="478"/>
          <ac:spMkLst>
            <pc:docMk/>
            <pc:sldMk cId="2738489754" sldId="257"/>
            <ac:spMk id="172" creationId="{EAFDA4C0-FD56-46BA-A34A-B01849F83277}"/>
          </ac:spMkLst>
        </pc:spChg>
        <pc:spChg chg="mod">
          <ac:chgData name="Jochen Tulp" userId="97d96ee0-b527-4e31-8458-ae969d8f9967" providerId="ADAL" clId="{D66512BF-5DEA-4461-B2CD-A9D47106007C}" dt="2020-11-15T14:57:25.574" v="49" actId="207"/>
          <ac:spMkLst>
            <pc:docMk/>
            <pc:sldMk cId="2738489754" sldId="257"/>
            <ac:spMk id="174" creationId="{22990B42-96AA-4CDA-BEF5-915FC5414678}"/>
          </ac:spMkLst>
        </pc:spChg>
        <pc:spChg chg="mod">
          <ac:chgData name="Jochen Tulp" userId="97d96ee0-b527-4e31-8458-ae969d8f9967" providerId="ADAL" clId="{D66512BF-5DEA-4461-B2CD-A9D47106007C}" dt="2020-11-15T14:57:25.574" v="49" actId="207"/>
          <ac:spMkLst>
            <pc:docMk/>
            <pc:sldMk cId="2738489754" sldId="257"/>
            <ac:spMk id="175" creationId="{46B7F3B1-E639-4E45-8C09-EEE9623F5744}"/>
          </ac:spMkLst>
        </pc:spChg>
        <pc:spChg chg="add mod">
          <ac:chgData name="Jochen Tulp" userId="97d96ee0-b527-4e31-8458-ae969d8f9967" providerId="ADAL" clId="{D66512BF-5DEA-4461-B2CD-A9D47106007C}" dt="2020-11-15T15:16:22.119" v="487" actId="20577"/>
          <ac:spMkLst>
            <pc:docMk/>
            <pc:sldMk cId="2738489754" sldId="257"/>
            <ac:spMk id="177" creationId="{05ED8518-30A5-48DD-AE07-7874BE02A5A6}"/>
          </ac:spMkLst>
        </pc:spChg>
        <pc:spChg chg="mod">
          <ac:chgData name="Jochen Tulp" userId="97d96ee0-b527-4e31-8458-ae969d8f9967" providerId="ADAL" clId="{D66512BF-5DEA-4461-B2CD-A9D47106007C}" dt="2020-11-15T17:13:58.236" v="1480" actId="207"/>
          <ac:spMkLst>
            <pc:docMk/>
            <pc:sldMk cId="2738489754" sldId="257"/>
            <ac:spMk id="178" creationId="{57FD3253-8DFB-461E-96B1-F96558E6CA00}"/>
          </ac:spMkLst>
        </pc:spChg>
        <pc:spChg chg="mod">
          <ac:chgData name="Jochen Tulp" userId="97d96ee0-b527-4e31-8458-ae969d8f9967" providerId="ADAL" clId="{D66512BF-5DEA-4461-B2CD-A9D47106007C}" dt="2020-11-15T17:13:38.826" v="1479" actId="207"/>
          <ac:spMkLst>
            <pc:docMk/>
            <pc:sldMk cId="2738489754" sldId="257"/>
            <ac:spMk id="185" creationId="{A7D364CD-A62A-4E74-A3A3-D45CADD6DED2}"/>
          </ac:spMkLst>
        </pc:spChg>
        <pc:spChg chg="mod">
          <ac:chgData name="Jochen Tulp" userId="97d96ee0-b527-4e31-8458-ae969d8f9967" providerId="ADAL" clId="{D66512BF-5DEA-4461-B2CD-A9D47106007C}" dt="2020-11-15T15:06:49.484" v="279" actId="20577"/>
          <ac:spMkLst>
            <pc:docMk/>
            <pc:sldMk cId="2738489754" sldId="257"/>
            <ac:spMk id="195" creationId="{2BD778E6-D334-4389-B4C0-6C793B6E1E82}"/>
          </ac:spMkLst>
        </pc:spChg>
        <pc:spChg chg="mod">
          <ac:chgData name="Jochen Tulp" userId="97d96ee0-b527-4e31-8458-ae969d8f9967" providerId="ADAL" clId="{D66512BF-5DEA-4461-B2CD-A9D47106007C}" dt="2020-11-15T15:07:35.815" v="287" actId="20577"/>
          <ac:spMkLst>
            <pc:docMk/>
            <pc:sldMk cId="2738489754" sldId="257"/>
            <ac:spMk id="196" creationId="{9E24B3E5-9E8A-4B3A-ADB6-4481250B3F2A}"/>
          </ac:spMkLst>
        </pc:spChg>
        <pc:spChg chg="mod">
          <ac:chgData name="Jochen Tulp" userId="97d96ee0-b527-4e31-8458-ae969d8f9967" providerId="ADAL" clId="{D66512BF-5DEA-4461-B2CD-A9D47106007C}" dt="2020-11-15T15:07:57.389" v="299" actId="20577"/>
          <ac:spMkLst>
            <pc:docMk/>
            <pc:sldMk cId="2738489754" sldId="257"/>
            <ac:spMk id="197" creationId="{3984115C-22F4-41EB-BF04-E71D3503F2B5}"/>
          </ac:spMkLst>
        </pc:spChg>
        <pc:spChg chg="mod">
          <ac:chgData name="Jochen Tulp" userId="97d96ee0-b527-4e31-8458-ae969d8f9967" providerId="ADAL" clId="{D66512BF-5DEA-4461-B2CD-A9D47106007C}" dt="2020-11-15T15:11:16.815" v="399" actId="20577"/>
          <ac:spMkLst>
            <pc:docMk/>
            <pc:sldMk cId="2738489754" sldId="257"/>
            <ac:spMk id="198" creationId="{384B4D5E-DF22-4556-9F7B-E0627361D734}"/>
          </ac:spMkLst>
        </pc:spChg>
        <pc:grpChg chg="del mod">
          <ac:chgData name="Jochen Tulp" userId="97d96ee0-b527-4e31-8458-ae969d8f9967" providerId="ADAL" clId="{D66512BF-5DEA-4461-B2CD-A9D47106007C}" dt="2020-11-15T15:11:29.875" v="403" actId="478"/>
          <ac:grpSpMkLst>
            <pc:docMk/>
            <pc:sldMk cId="2738489754" sldId="257"/>
            <ac:grpSpMk id="5" creationId="{115A178B-57C4-4B9D-B684-21A92431913E}"/>
          </ac:grpSpMkLst>
        </pc:grpChg>
        <pc:grpChg chg="mod">
          <ac:chgData name="Jochen Tulp" userId="97d96ee0-b527-4e31-8458-ae969d8f9967" providerId="ADAL" clId="{D66512BF-5DEA-4461-B2CD-A9D47106007C}" dt="2020-11-15T15:38:00.180" v="844" actId="1076"/>
          <ac:grpSpMkLst>
            <pc:docMk/>
            <pc:sldMk cId="2738489754" sldId="257"/>
            <ac:grpSpMk id="7" creationId="{2E40B69F-E4C9-4DED-888B-1050168560DD}"/>
          </ac:grpSpMkLst>
        </pc:grpChg>
        <pc:grpChg chg="mod">
          <ac:chgData name="Jochen Tulp" userId="97d96ee0-b527-4e31-8458-ae969d8f9967" providerId="ADAL" clId="{D66512BF-5DEA-4461-B2CD-A9D47106007C}" dt="2020-11-15T14:59:29.490" v="54" actId="16037"/>
          <ac:grpSpMkLst>
            <pc:docMk/>
            <pc:sldMk cId="2738489754" sldId="257"/>
            <ac:grpSpMk id="8" creationId="{3FE7C816-8C1F-4196-BD8D-ED7BD2BF863D}"/>
          </ac:grpSpMkLst>
        </pc:grpChg>
        <pc:grpChg chg="mod">
          <ac:chgData name="Jochen Tulp" userId="97d96ee0-b527-4e31-8458-ae969d8f9967" providerId="ADAL" clId="{D66512BF-5DEA-4461-B2CD-A9D47106007C}" dt="2020-11-15T15:26:03.323" v="658" actId="207"/>
          <ac:grpSpMkLst>
            <pc:docMk/>
            <pc:sldMk cId="2738489754" sldId="257"/>
            <ac:grpSpMk id="9" creationId="{E713AA15-D031-498E-B4D1-7ADA659919F7}"/>
          </ac:grpSpMkLst>
        </pc:grpChg>
        <pc:grpChg chg="mod ord">
          <ac:chgData name="Jochen Tulp" userId="97d96ee0-b527-4e31-8458-ae969d8f9967" providerId="ADAL" clId="{D66512BF-5DEA-4461-B2CD-A9D47106007C}" dt="2020-11-15T15:01:24.315" v="65" actId="207"/>
          <ac:grpSpMkLst>
            <pc:docMk/>
            <pc:sldMk cId="2738489754" sldId="257"/>
            <ac:grpSpMk id="10" creationId="{08CFCDD2-2F04-4844-95B5-E9B4F725068A}"/>
          </ac:grpSpMkLst>
        </pc:grpChg>
        <pc:grpChg chg="mod">
          <ac:chgData name="Jochen Tulp" userId="97d96ee0-b527-4e31-8458-ae969d8f9967" providerId="ADAL" clId="{D66512BF-5DEA-4461-B2CD-A9D47106007C}" dt="2020-11-15T17:09:50.323" v="971" actId="207"/>
          <ac:grpSpMkLst>
            <pc:docMk/>
            <pc:sldMk cId="2738489754" sldId="257"/>
            <ac:grpSpMk id="12" creationId="{3F285DE4-D4F7-46DA-AB4A-CA9A01C3467F}"/>
          </ac:grpSpMkLst>
        </pc:grpChg>
        <pc:grpChg chg="mod">
          <ac:chgData name="Jochen Tulp" userId="97d96ee0-b527-4e31-8458-ae969d8f9967" providerId="ADAL" clId="{D66512BF-5DEA-4461-B2CD-A9D47106007C}" dt="2020-11-15T15:05:07.489" v="67" actId="16037"/>
          <ac:grpSpMkLst>
            <pc:docMk/>
            <pc:sldMk cId="2738489754" sldId="257"/>
            <ac:grpSpMk id="13" creationId="{796A492B-A461-4DF4-829B-48E03DBB2D84}"/>
          </ac:grpSpMkLst>
        </pc:grpChg>
        <pc:grpChg chg="mod">
          <ac:chgData name="Jochen Tulp" userId="97d96ee0-b527-4e31-8458-ae969d8f9967" providerId="ADAL" clId="{D66512BF-5DEA-4461-B2CD-A9D47106007C}" dt="2020-11-15T15:13:10.994" v="457" actId="1076"/>
          <ac:grpSpMkLst>
            <pc:docMk/>
            <pc:sldMk cId="2738489754" sldId="257"/>
            <ac:grpSpMk id="29" creationId="{74D039CB-9CCD-4259-A336-75EB51910395}"/>
          </ac:grpSpMkLst>
        </pc:grpChg>
        <pc:grpChg chg="add del">
          <ac:chgData name="Jochen Tulp" userId="97d96ee0-b527-4e31-8458-ae969d8f9967" providerId="ADAL" clId="{D66512BF-5DEA-4461-B2CD-A9D47106007C}" dt="2020-11-15T15:17:41.060" v="509" actId="478"/>
          <ac:grpSpMkLst>
            <pc:docMk/>
            <pc:sldMk cId="2738489754" sldId="257"/>
            <ac:grpSpMk id="126" creationId="{30D4AD55-D74E-4057-8205-0BB7AF65D59C}"/>
          </ac:grpSpMkLst>
        </pc:grpChg>
        <pc:grpChg chg="mod">
          <ac:chgData name="Jochen Tulp" userId="97d96ee0-b527-4e31-8458-ae969d8f9967" providerId="ADAL" clId="{D66512BF-5DEA-4461-B2CD-A9D47106007C}" dt="2020-11-15T15:20:09.226" v="587" actId="1076"/>
          <ac:grpSpMkLst>
            <pc:docMk/>
            <pc:sldMk cId="2738489754" sldId="257"/>
            <ac:grpSpMk id="135" creationId="{9C021FC8-E21C-449A-BF58-8B0A19ABB84F}"/>
          </ac:grpSpMkLst>
        </pc:grpChg>
        <pc:grpChg chg="add del mod">
          <ac:chgData name="Jochen Tulp" userId="97d96ee0-b527-4e31-8458-ae969d8f9967" providerId="ADAL" clId="{D66512BF-5DEA-4461-B2CD-A9D47106007C}" dt="2020-11-15T15:14:03.927" v="461" actId="478"/>
          <ac:grpSpMkLst>
            <pc:docMk/>
            <pc:sldMk cId="2738489754" sldId="257"/>
            <ac:grpSpMk id="139" creationId="{F8E90D20-B1D6-49C0-88D5-B733C4438FB8}"/>
          </ac:grpSpMkLst>
        </pc:grpChg>
        <pc:grpChg chg="del">
          <ac:chgData name="Jochen Tulp" userId="97d96ee0-b527-4e31-8458-ae969d8f9967" providerId="ADAL" clId="{D66512BF-5DEA-4461-B2CD-A9D47106007C}" dt="2020-11-15T15:21:23.693" v="596" actId="478"/>
          <ac:grpSpMkLst>
            <pc:docMk/>
            <pc:sldMk cId="2738489754" sldId="257"/>
            <ac:grpSpMk id="141" creationId="{DA11B626-9DDC-4EF3-B78A-12990E1BD9AF}"/>
          </ac:grpSpMkLst>
        </pc:grpChg>
        <pc:grpChg chg="del">
          <ac:chgData name="Jochen Tulp" userId="97d96ee0-b527-4e31-8458-ae969d8f9967" providerId="ADAL" clId="{D66512BF-5DEA-4461-B2CD-A9D47106007C}" dt="2020-11-15T15:28:23.789" v="697" actId="478"/>
          <ac:grpSpMkLst>
            <pc:docMk/>
            <pc:sldMk cId="2738489754" sldId="257"/>
            <ac:grpSpMk id="148" creationId="{46767E01-F09C-4ADE-A46A-908AFB5FFB0E}"/>
          </ac:grpSpMkLst>
        </pc:grpChg>
        <pc:grpChg chg="add mod">
          <ac:chgData name="Jochen Tulp" userId="97d96ee0-b527-4e31-8458-ae969d8f9967" providerId="ADAL" clId="{D66512BF-5DEA-4461-B2CD-A9D47106007C}" dt="2020-11-15T15:13:58.249" v="459" actId="571"/>
          <ac:grpSpMkLst>
            <pc:docMk/>
            <pc:sldMk cId="2738489754" sldId="257"/>
            <ac:grpSpMk id="155" creationId="{2D7BD1FA-F307-4FD3-8656-8AB20F79CEE3}"/>
          </ac:grpSpMkLst>
        </pc:grpChg>
        <pc:picChg chg="add mod modCrop">
          <ac:chgData name="Jochen Tulp" userId="97d96ee0-b527-4e31-8458-ae969d8f9967" providerId="ADAL" clId="{D66512BF-5DEA-4461-B2CD-A9D47106007C}" dt="2020-11-15T15:37:34.329" v="843" actId="207"/>
          <ac:picMkLst>
            <pc:docMk/>
            <pc:sldMk cId="2738489754" sldId="257"/>
            <ac:picMk id="2" creationId="{0C2164A7-E834-46DC-87FF-705CD6095CBE}"/>
          </ac:picMkLst>
        </pc:picChg>
        <pc:picChg chg="del mod">
          <ac:chgData name="Jochen Tulp" userId="97d96ee0-b527-4e31-8458-ae969d8f9967" providerId="ADAL" clId="{D66512BF-5DEA-4461-B2CD-A9D47106007C}" dt="2020-11-15T15:11:26.774" v="401" actId="478"/>
          <ac:picMkLst>
            <pc:docMk/>
            <pc:sldMk cId="2738489754" sldId="257"/>
            <ac:picMk id="28" creationId="{4B1B5F0D-3B40-45B0-8532-640441049185}"/>
          </ac:picMkLst>
        </pc:picChg>
        <pc:picChg chg="add del mod">
          <ac:chgData name="Jochen Tulp" userId="97d96ee0-b527-4e31-8458-ae969d8f9967" providerId="ADAL" clId="{D66512BF-5DEA-4461-B2CD-A9D47106007C}" dt="2020-11-15T15:14:07.819" v="463" actId="478"/>
          <ac:picMkLst>
            <pc:docMk/>
            <pc:sldMk cId="2738489754" sldId="257"/>
            <ac:picMk id="154" creationId="{8FF766E7-8966-47D4-9930-36267BA386D6}"/>
          </ac:picMkLst>
        </pc:picChg>
        <pc:picChg chg="mod">
          <ac:chgData name="Jochen Tulp" userId="97d96ee0-b527-4e31-8458-ae969d8f9967" providerId="ADAL" clId="{D66512BF-5DEA-4461-B2CD-A9D47106007C}" dt="2020-11-15T15:09:05.983" v="302" actId="1076"/>
          <ac:picMkLst>
            <pc:docMk/>
            <pc:sldMk cId="2738489754" sldId="257"/>
            <ac:picMk id="176" creationId="{B93F302A-1971-452D-AFCA-DD02DB91DA10}"/>
          </ac:picMkLst>
        </pc:picChg>
        <pc:picChg chg="mod">
          <ac:chgData name="Jochen Tulp" userId="97d96ee0-b527-4e31-8458-ae969d8f9967" providerId="ADAL" clId="{D66512BF-5DEA-4461-B2CD-A9D47106007C}" dt="2020-11-15T15:26:13.861" v="659" actId="207"/>
          <ac:picMkLst>
            <pc:docMk/>
            <pc:sldMk cId="2738489754" sldId="257"/>
            <ac:picMk id="179" creationId="{FC771D7E-8127-4A74-9881-594D880236DE}"/>
          </ac:picMkLst>
        </pc:picChg>
        <pc:picChg chg="mod">
          <ac:chgData name="Jochen Tulp" userId="97d96ee0-b527-4e31-8458-ae969d8f9967" providerId="ADAL" clId="{D66512BF-5DEA-4461-B2CD-A9D47106007C}" dt="2020-11-15T15:20:43.434" v="590" actId="1076"/>
          <ac:picMkLst>
            <pc:docMk/>
            <pc:sldMk cId="2738489754" sldId="257"/>
            <ac:picMk id="184" creationId="{287891DE-9B03-4F92-B29A-5C284BF28FF4}"/>
          </ac:picMkLst>
        </pc:picChg>
        <pc:picChg chg="add mod">
          <ac:chgData name="Jochen Tulp" userId="97d96ee0-b527-4e31-8458-ae969d8f9967" providerId="ADAL" clId="{D66512BF-5DEA-4461-B2CD-A9D47106007C}" dt="2020-11-15T15:14:13.907" v="464" actId="1076"/>
          <ac:picMkLst>
            <pc:docMk/>
            <pc:sldMk cId="2738489754" sldId="257"/>
            <ac:picMk id="186" creationId="{F0750C26-B252-4C65-AF42-A8DAA5945579}"/>
          </ac:picMkLst>
        </pc:picChg>
        <pc:cxnChg chg="mod">
          <ac:chgData name="Jochen Tulp" userId="97d96ee0-b527-4e31-8458-ae969d8f9967" providerId="ADAL" clId="{D66512BF-5DEA-4461-B2CD-A9D47106007C}" dt="2020-11-15T14:58:23.920" v="52" actId="207"/>
          <ac:cxnSpMkLst>
            <pc:docMk/>
            <pc:sldMk cId="2738489754" sldId="257"/>
            <ac:cxnSpMk id="30" creationId="{6190EE01-B30F-4CAC-8C6A-FD17EDED6E01}"/>
          </ac:cxnSpMkLst>
        </pc:cxnChg>
        <pc:cxnChg chg="mod">
          <ac:chgData name="Jochen Tulp" userId="97d96ee0-b527-4e31-8458-ae969d8f9967" providerId="ADAL" clId="{D66512BF-5DEA-4461-B2CD-A9D47106007C}" dt="2020-11-15T14:58:23.920" v="52" actId="207"/>
          <ac:cxnSpMkLst>
            <pc:docMk/>
            <pc:sldMk cId="2738489754" sldId="257"/>
            <ac:cxnSpMk id="36" creationId="{095D6F0B-DF34-40DB-AB6A-1DF127E26984}"/>
          </ac:cxnSpMkLst>
        </pc:cxnChg>
        <pc:cxnChg chg="mod">
          <ac:chgData name="Jochen Tulp" userId="97d96ee0-b527-4e31-8458-ae969d8f9967" providerId="ADAL" clId="{D66512BF-5DEA-4461-B2CD-A9D47106007C}" dt="2020-11-15T14:58:23.920" v="52" actId="207"/>
          <ac:cxnSpMkLst>
            <pc:docMk/>
            <pc:sldMk cId="2738489754" sldId="257"/>
            <ac:cxnSpMk id="37" creationId="{4B8B0E64-F638-410E-B55B-23FF670F97FA}"/>
          </ac:cxnSpMkLst>
        </pc:cxnChg>
        <pc:cxnChg chg="mod">
          <ac:chgData name="Jochen Tulp" userId="97d96ee0-b527-4e31-8458-ae969d8f9967" providerId="ADAL" clId="{D66512BF-5DEA-4461-B2CD-A9D47106007C}" dt="2020-11-15T15:01:24.315" v="65" actId="207"/>
          <ac:cxnSpMkLst>
            <pc:docMk/>
            <pc:sldMk cId="2738489754" sldId="257"/>
            <ac:cxnSpMk id="38" creationId="{AF8B8BAA-B7B7-419D-B159-3760CB7AE576}"/>
          </ac:cxnSpMkLst>
        </pc:cxnChg>
        <pc:cxnChg chg="mod">
          <ac:chgData name="Jochen Tulp" userId="97d96ee0-b527-4e31-8458-ae969d8f9967" providerId="ADAL" clId="{D66512BF-5DEA-4461-B2CD-A9D47106007C}" dt="2020-11-15T15:01:24.315" v="65" actId="207"/>
          <ac:cxnSpMkLst>
            <pc:docMk/>
            <pc:sldMk cId="2738489754" sldId="257"/>
            <ac:cxnSpMk id="39" creationId="{8CEE23F6-603B-4DB5-A968-8F086AA2AF53}"/>
          </ac:cxnSpMkLst>
        </pc:cxnChg>
        <pc:cxnChg chg="mod">
          <ac:chgData name="Jochen Tulp" userId="97d96ee0-b527-4e31-8458-ae969d8f9967" providerId="ADAL" clId="{D66512BF-5DEA-4461-B2CD-A9D47106007C}" dt="2020-11-15T15:01:24.315" v="65" actId="207"/>
          <ac:cxnSpMkLst>
            <pc:docMk/>
            <pc:sldMk cId="2738489754" sldId="257"/>
            <ac:cxnSpMk id="45" creationId="{B0EC7A32-A13D-40FD-8FCB-9A2616556D19}"/>
          </ac:cxnSpMkLst>
        </pc:cxnChg>
        <pc:cxnChg chg="mod">
          <ac:chgData name="Jochen Tulp" userId="97d96ee0-b527-4e31-8458-ae969d8f9967" providerId="ADAL" clId="{D66512BF-5DEA-4461-B2CD-A9D47106007C}" dt="2020-11-15T15:01:24.315" v="65" actId="207"/>
          <ac:cxnSpMkLst>
            <pc:docMk/>
            <pc:sldMk cId="2738489754" sldId="257"/>
            <ac:cxnSpMk id="47" creationId="{662638A0-3098-431F-BE5E-612EF4623E02}"/>
          </ac:cxnSpMkLst>
        </pc:cxnChg>
        <pc:cxnChg chg="mod">
          <ac:chgData name="Jochen Tulp" userId="97d96ee0-b527-4e31-8458-ae969d8f9967" providerId="ADAL" clId="{D66512BF-5DEA-4461-B2CD-A9D47106007C}" dt="2020-11-15T17:09:50.323" v="971" actId="207"/>
          <ac:cxnSpMkLst>
            <pc:docMk/>
            <pc:sldMk cId="2738489754" sldId="257"/>
            <ac:cxnSpMk id="50" creationId="{521F9259-091E-4E50-AC57-3FA326D587DF}"/>
          </ac:cxnSpMkLst>
        </pc:cxnChg>
        <pc:cxnChg chg="mod">
          <ac:chgData name="Jochen Tulp" userId="97d96ee0-b527-4e31-8458-ae969d8f9967" providerId="ADAL" clId="{D66512BF-5DEA-4461-B2CD-A9D47106007C}" dt="2020-11-15T17:09:50.323" v="971" actId="207"/>
          <ac:cxnSpMkLst>
            <pc:docMk/>
            <pc:sldMk cId="2738489754" sldId="257"/>
            <ac:cxnSpMk id="52" creationId="{F54047B2-9C08-4A8C-A924-AA676C29FB41}"/>
          </ac:cxnSpMkLst>
        </pc:cxnChg>
        <pc:cxnChg chg="mod">
          <ac:chgData name="Jochen Tulp" userId="97d96ee0-b527-4e31-8458-ae969d8f9967" providerId="ADAL" clId="{D66512BF-5DEA-4461-B2CD-A9D47106007C}" dt="2020-11-15T17:09:50.323" v="971" actId="207"/>
          <ac:cxnSpMkLst>
            <pc:docMk/>
            <pc:sldMk cId="2738489754" sldId="257"/>
            <ac:cxnSpMk id="53" creationId="{1B503BE8-868F-4660-8AFA-BE353AB48B68}"/>
          </ac:cxnSpMkLst>
        </pc:cxnChg>
        <pc:cxnChg chg="mod">
          <ac:chgData name="Jochen Tulp" userId="97d96ee0-b527-4e31-8458-ae969d8f9967" providerId="ADAL" clId="{D66512BF-5DEA-4461-B2CD-A9D47106007C}" dt="2020-11-15T14:57:25.574" v="49" actId="207"/>
          <ac:cxnSpMkLst>
            <pc:docMk/>
            <pc:sldMk cId="2738489754" sldId="257"/>
            <ac:cxnSpMk id="54" creationId="{36A1E96A-0A5C-4A53-B4EC-B6FD837F5F75}"/>
          </ac:cxnSpMkLst>
        </pc:cxnChg>
        <pc:cxnChg chg="mod">
          <ac:chgData name="Jochen Tulp" userId="97d96ee0-b527-4e31-8458-ae969d8f9967" providerId="ADAL" clId="{D66512BF-5DEA-4461-B2CD-A9D47106007C}" dt="2020-11-15T14:57:25.574" v="49" actId="207"/>
          <ac:cxnSpMkLst>
            <pc:docMk/>
            <pc:sldMk cId="2738489754" sldId="257"/>
            <ac:cxnSpMk id="56" creationId="{D8CC268F-92F4-41DE-866F-F6BF296668DE}"/>
          </ac:cxnSpMkLst>
        </pc:cxnChg>
        <pc:cxnChg chg="mod">
          <ac:chgData name="Jochen Tulp" userId="97d96ee0-b527-4e31-8458-ae969d8f9967" providerId="ADAL" clId="{D66512BF-5DEA-4461-B2CD-A9D47106007C}" dt="2020-11-15T14:58:23.920" v="52" actId="207"/>
          <ac:cxnSpMkLst>
            <pc:docMk/>
            <pc:sldMk cId="2738489754" sldId="257"/>
            <ac:cxnSpMk id="113" creationId="{75F70EA1-B891-4307-896D-A45153BF8E82}"/>
          </ac:cxnSpMkLst>
        </pc:cxnChg>
        <pc:cxnChg chg="mod">
          <ac:chgData name="Jochen Tulp" userId="97d96ee0-b527-4e31-8458-ae969d8f9967" providerId="ADAL" clId="{D66512BF-5DEA-4461-B2CD-A9D47106007C}" dt="2020-11-15T17:09:50.323" v="971" actId="207"/>
          <ac:cxnSpMkLst>
            <pc:docMk/>
            <pc:sldMk cId="2738489754" sldId="257"/>
            <ac:cxnSpMk id="118" creationId="{41B307BB-3402-4094-9F33-C7024257652B}"/>
          </ac:cxnSpMkLst>
        </pc:cxnChg>
        <pc:cxnChg chg="mod">
          <ac:chgData name="Jochen Tulp" userId="97d96ee0-b527-4e31-8458-ae969d8f9967" providerId="ADAL" clId="{D66512BF-5DEA-4461-B2CD-A9D47106007C}" dt="2020-11-15T14:57:25.574" v="49" actId="207"/>
          <ac:cxnSpMkLst>
            <pc:docMk/>
            <pc:sldMk cId="2738489754" sldId="257"/>
            <ac:cxnSpMk id="124" creationId="{1CC2C11B-DCA8-4886-9E58-AA89E8AF76AE}"/>
          </ac:cxnSpMkLst>
        </pc:cxnChg>
        <pc:cxnChg chg="mod">
          <ac:chgData name="Jochen Tulp" userId="97d96ee0-b527-4e31-8458-ae969d8f9967" providerId="ADAL" clId="{D66512BF-5DEA-4461-B2CD-A9D47106007C}" dt="2020-11-15T14:57:25.574" v="49" actId="207"/>
          <ac:cxnSpMkLst>
            <pc:docMk/>
            <pc:sldMk cId="2738489754" sldId="257"/>
            <ac:cxnSpMk id="132" creationId="{DADF55DC-8614-46C4-AC8D-C017E79DF82C}"/>
          </ac:cxnSpMkLst>
        </pc:cxnChg>
      </pc:sldChg>
      <pc:sldChg chg="addSp delSp del mod ord">
        <pc:chgData name="Jochen Tulp" userId="97d96ee0-b527-4e31-8458-ae969d8f9967" providerId="ADAL" clId="{D66512BF-5DEA-4461-B2CD-A9D47106007C}" dt="2020-11-15T17:32:37.278" v="1511" actId="47"/>
        <pc:sldMkLst>
          <pc:docMk/>
          <pc:sldMk cId="4096447068" sldId="603"/>
        </pc:sldMkLst>
        <pc:graphicFrameChg chg="add del">
          <ac:chgData name="Jochen Tulp" userId="97d96ee0-b527-4e31-8458-ae969d8f9967" providerId="ADAL" clId="{D66512BF-5DEA-4461-B2CD-A9D47106007C}" dt="2020-11-15T17:26:28.844" v="1490" actId="22"/>
          <ac:graphicFrameMkLst>
            <pc:docMk/>
            <pc:sldMk cId="4096447068" sldId="603"/>
            <ac:graphicFrameMk id="3" creationId="{AACBE149-651F-4BAA-981C-15FE54D127CB}"/>
          </ac:graphicFrameMkLst>
        </pc:graphicFrameChg>
        <pc:graphicFrameChg chg="add del">
          <ac:chgData name="Jochen Tulp" userId="97d96ee0-b527-4e31-8458-ae969d8f9967" providerId="ADAL" clId="{D66512BF-5DEA-4461-B2CD-A9D47106007C}" dt="2020-11-15T17:26:36.449" v="1492" actId="22"/>
          <ac:graphicFrameMkLst>
            <pc:docMk/>
            <pc:sldMk cId="4096447068" sldId="603"/>
            <ac:graphicFrameMk id="4" creationId="{AD0A6120-6988-4DE6-A6C9-41CB31D21AC2}"/>
          </ac:graphicFrameMkLst>
        </pc:graphicFrameChg>
        <pc:picChg chg="del">
          <ac:chgData name="Jochen Tulp" userId="97d96ee0-b527-4e31-8458-ae969d8f9967" providerId="ADAL" clId="{D66512BF-5DEA-4461-B2CD-A9D47106007C}" dt="2020-11-15T17:32:34.493" v="1510" actId="478"/>
          <ac:picMkLst>
            <pc:docMk/>
            <pc:sldMk cId="4096447068" sldId="603"/>
            <ac:picMk id="2" creationId="{00000000-0000-0000-0000-000000000000}"/>
          </ac:picMkLst>
        </pc:picChg>
      </pc:sldChg>
      <pc:sldChg chg="addSp modSp mod ord modTransition">
        <pc:chgData name="Jochen Tulp" userId="97d96ee0-b527-4e31-8458-ae969d8f9967" providerId="ADAL" clId="{D66512BF-5DEA-4461-B2CD-A9D47106007C}" dt="2020-11-15T19:00:33.102" v="2676"/>
        <pc:sldMkLst>
          <pc:docMk/>
          <pc:sldMk cId="1303299255" sldId="615"/>
        </pc:sldMkLst>
        <pc:spChg chg="mod">
          <ac:chgData name="Jochen Tulp" userId="97d96ee0-b527-4e31-8458-ae969d8f9967" providerId="ADAL" clId="{D66512BF-5DEA-4461-B2CD-A9D47106007C}" dt="2020-11-15T17:28:18.089" v="1497" actId="255"/>
          <ac:spMkLst>
            <pc:docMk/>
            <pc:sldMk cId="1303299255" sldId="615"/>
            <ac:spMk id="4" creationId="{00000000-0000-0000-0000-000000000000}"/>
          </ac:spMkLst>
        </pc:spChg>
        <pc:spChg chg="mod">
          <ac:chgData name="Jochen Tulp" userId="97d96ee0-b527-4e31-8458-ae969d8f9967" providerId="ADAL" clId="{D66512BF-5DEA-4461-B2CD-A9D47106007C}" dt="2020-11-15T17:28:27.314" v="1498" actId="255"/>
          <ac:spMkLst>
            <pc:docMk/>
            <pc:sldMk cId="1303299255" sldId="615"/>
            <ac:spMk id="7" creationId="{00000000-0000-0000-0000-000000000000}"/>
          </ac:spMkLst>
        </pc:spChg>
        <pc:spChg chg="mod">
          <ac:chgData name="Jochen Tulp" userId="97d96ee0-b527-4e31-8458-ae969d8f9967" providerId="ADAL" clId="{D66512BF-5DEA-4461-B2CD-A9D47106007C}" dt="2020-11-15T17:28:34.691" v="1499" actId="255"/>
          <ac:spMkLst>
            <pc:docMk/>
            <pc:sldMk cId="1303299255" sldId="615"/>
            <ac:spMk id="8" creationId="{00000000-0000-0000-0000-000000000000}"/>
          </ac:spMkLst>
        </pc:spChg>
        <pc:spChg chg="mod">
          <ac:chgData name="Jochen Tulp" userId="97d96ee0-b527-4e31-8458-ae969d8f9967" providerId="ADAL" clId="{D66512BF-5DEA-4461-B2CD-A9D47106007C}" dt="2020-11-15T17:28:44.181" v="1500" actId="255"/>
          <ac:spMkLst>
            <pc:docMk/>
            <pc:sldMk cId="1303299255" sldId="615"/>
            <ac:spMk id="9" creationId="{00000000-0000-0000-0000-000000000000}"/>
          </ac:spMkLst>
        </pc:spChg>
        <pc:spChg chg="mod">
          <ac:chgData name="Jochen Tulp" userId="97d96ee0-b527-4e31-8458-ae969d8f9967" providerId="ADAL" clId="{D66512BF-5DEA-4461-B2CD-A9D47106007C}" dt="2020-11-15T17:29:11.277" v="1502" actId="255"/>
          <ac:spMkLst>
            <pc:docMk/>
            <pc:sldMk cId="1303299255" sldId="615"/>
            <ac:spMk id="12" creationId="{00000000-0000-0000-0000-000000000000}"/>
          </ac:spMkLst>
        </pc:spChg>
        <pc:spChg chg="mod">
          <ac:chgData name="Jochen Tulp" userId="97d96ee0-b527-4e31-8458-ae969d8f9967" providerId="ADAL" clId="{D66512BF-5DEA-4461-B2CD-A9D47106007C}" dt="2020-11-15T17:28:52.090" v="1501" actId="255"/>
          <ac:spMkLst>
            <pc:docMk/>
            <pc:sldMk cId="1303299255" sldId="615"/>
            <ac:spMk id="13" creationId="{00000000-0000-0000-0000-000000000000}"/>
          </ac:spMkLst>
        </pc:spChg>
        <pc:graphicFrameChg chg="mod">
          <ac:chgData name="Jochen Tulp" userId="97d96ee0-b527-4e31-8458-ae969d8f9967" providerId="ADAL" clId="{D66512BF-5DEA-4461-B2CD-A9D47106007C}" dt="2020-11-15T17:30:04.877" v="1503" actId="207"/>
          <ac:graphicFrameMkLst>
            <pc:docMk/>
            <pc:sldMk cId="1303299255" sldId="615"/>
            <ac:graphicFrameMk id="5" creationId="{00000000-0000-0000-0000-000000000000}"/>
          </ac:graphicFrameMkLst>
        </pc:graphicFrameChg>
        <pc:picChg chg="add">
          <ac:chgData name="Jochen Tulp" userId="97d96ee0-b527-4e31-8458-ae969d8f9967" providerId="ADAL" clId="{D66512BF-5DEA-4461-B2CD-A9D47106007C}" dt="2020-11-15T17:33:02.314" v="1512" actId="22"/>
          <ac:picMkLst>
            <pc:docMk/>
            <pc:sldMk cId="1303299255" sldId="615"/>
            <ac:picMk id="6" creationId="{E1C36A38-5CE1-4668-B5D2-AD627870FDB3}"/>
          </ac:picMkLst>
        </pc:picChg>
      </pc:sldChg>
      <pc:sldChg chg="modSp del">
        <pc:chgData name="Jochen Tulp" userId="97d96ee0-b527-4e31-8458-ae969d8f9967" providerId="ADAL" clId="{D66512BF-5DEA-4461-B2CD-A9D47106007C}" dt="2020-11-15T15:39:00.731" v="848" actId="47"/>
        <pc:sldMkLst>
          <pc:docMk/>
          <pc:sldMk cId="1639151282" sldId="616"/>
        </pc:sldMkLst>
        <pc:graphicFrameChg chg="mod">
          <ac:chgData name="Jochen Tulp" userId="97d96ee0-b527-4e31-8458-ae969d8f9967" providerId="ADAL" clId="{D66512BF-5DEA-4461-B2CD-A9D47106007C}" dt="2020-11-15T14:41:06.875" v="3" actId="2711"/>
          <ac:graphicFrameMkLst>
            <pc:docMk/>
            <pc:sldMk cId="1639151282" sldId="616"/>
            <ac:graphicFrameMk id="6" creationId="{00000000-0000-0000-0000-000000000000}"/>
          </ac:graphicFrameMkLst>
        </pc:graphicFrameChg>
      </pc:sldChg>
      <pc:sldChg chg="addSp delSp modSp new del mod ord setBg setClrOvrMap">
        <pc:chgData name="Jochen Tulp" userId="97d96ee0-b527-4e31-8458-ae969d8f9967" providerId="ADAL" clId="{D66512BF-5DEA-4461-B2CD-A9D47106007C}" dt="2020-11-15T18:07:58.770" v="2002" actId="47"/>
        <pc:sldMkLst>
          <pc:docMk/>
          <pc:sldMk cId="1726384676" sldId="616"/>
        </pc:sldMkLst>
        <pc:spChg chg="del mod">
          <ac:chgData name="Jochen Tulp" userId="97d96ee0-b527-4e31-8458-ae969d8f9967" providerId="ADAL" clId="{D66512BF-5DEA-4461-B2CD-A9D47106007C}" dt="2020-11-15T18:01:09.683" v="1782" actId="478"/>
          <ac:spMkLst>
            <pc:docMk/>
            <pc:sldMk cId="1726384676" sldId="616"/>
            <ac:spMk id="2" creationId="{F4A1B45F-B37B-40A2-9E22-CC2481AD78D0}"/>
          </ac:spMkLst>
        </pc:spChg>
        <pc:spChg chg="add del mod">
          <ac:chgData name="Jochen Tulp" userId="97d96ee0-b527-4e31-8458-ae969d8f9967" providerId="ADAL" clId="{D66512BF-5DEA-4461-B2CD-A9D47106007C}" dt="2020-11-15T17:38:43.898" v="1537" actId="478"/>
          <ac:spMkLst>
            <pc:docMk/>
            <pc:sldMk cId="1726384676" sldId="616"/>
            <ac:spMk id="3" creationId="{572D1E18-8DE5-46C4-9042-3551CBCE040C}"/>
          </ac:spMkLst>
        </pc:spChg>
        <pc:spChg chg="add mod">
          <ac:chgData name="Jochen Tulp" userId="97d96ee0-b527-4e31-8458-ae969d8f9967" providerId="ADAL" clId="{D66512BF-5DEA-4461-B2CD-A9D47106007C}" dt="2020-11-15T18:07:46.131" v="2001" actId="14100"/>
          <ac:spMkLst>
            <pc:docMk/>
            <pc:sldMk cId="1726384676" sldId="616"/>
            <ac:spMk id="4" creationId="{55CFF0F7-53BA-4B04-B444-939708896D8D}"/>
          </ac:spMkLst>
        </pc:spChg>
        <pc:spChg chg="add mod">
          <ac:chgData name="Jochen Tulp" userId="97d96ee0-b527-4e31-8458-ae969d8f9967" providerId="ADAL" clId="{D66512BF-5DEA-4461-B2CD-A9D47106007C}" dt="2020-11-15T18:05:24.295" v="1931" actId="1076"/>
          <ac:spMkLst>
            <pc:docMk/>
            <pc:sldMk cId="1726384676" sldId="616"/>
            <ac:spMk id="6" creationId="{937F9963-9534-4076-8855-DA92F398ACF9}"/>
          </ac:spMkLst>
        </pc:spChg>
        <pc:spChg chg="add del mod">
          <ac:chgData name="Jochen Tulp" userId="97d96ee0-b527-4e31-8458-ae969d8f9967" providerId="ADAL" clId="{D66512BF-5DEA-4461-B2CD-A9D47106007C}" dt="2020-11-15T17:54:42.041" v="1692" actId="11529"/>
          <ac:spMkLst>
            <pc:docMk/>
            <pc:sldMk cId="1726384676" sldId="616"/>
            <ac:spMk id="18" creationId="{E1B7F079-FFAA-4008-8C64-C6A303495524}"/>
          </ac:spMkLst>
        </pc:spChg>
        <pc:spChg chg="add del">
          <ac:chgData name="Jochen Tulp" userId="97d96ee0-b527-4e31-8458-ae969d8f9967" providerId="ADAL" clId="{D66512BF-5DEA-4461-B2CD-A9D47106007C}" dt="2020-11-15T17:43:52.143" v="1569" actId="26606"/>
          <ac:spMkLst>
            <pc:docMk/>
            <pc:sldMk cId="1726384676" sldId="616"/>
            <ac:spMk id="19" creationId="{2783C067-F8BF-4755-B516-8A0CD74CF60C}"/>
          </ac:spMkLst>
        </pc:spChg>
        <pc:spChg chg="add del">
          <ac:chgData name="Jochen Tulp" userId="97d96ee0-b527-4e31-8458-ae969d8f9967" providerId="ADAL" clId="{D66512BF-5DEA-4461-B2CD-A9D47106007C}" dt="2020-11-15T17:43:52.143" v="1569" actId="26606"/>
          <ac:spMkLst>
            <pc:docMk/>
            <pc:sldMk cId="1726384676" sldId="616"/>
            <ac:spMk id="21" creationId="{2ED796EC-E7FF-46DB-B912-FB08BF12AA6E}"/>
          </ac:spMkLst>
        </pc:spChg>
        <pc:spChg chg="add del mod">
          <ac:chgData name="Jochen Tulp" userId="97d96ee0-b527-4e31-8458-ae969d8f9967" providerId="ADAL" clId="{D66512BF-5DEA-4461-B2CD-A9D47106007C}" dt="2020-11-15T18:01:14.973" v="1783" actId="478"/>
          <ac:spMkLst>
            <pc:docMk/>
            <pc:sldMk cId="1726384676" sldId="616"/>
            <ac:spMk id="22" creationId="{015EFF09-1BA4-4866-AC57-5C7A93E01C4E}"/>
          </ac:spMkLst>
        </pc:spChg>
        <pc:spChg chg="add del">
          <ac:chgData name="Jochen Tulp" userId="97d96ee0-b527-4e31-8458-ae969d8f9967" providerId="ADAL" clId="{D66512BF-5DEA-4461-B2CD-A9D47106007C}" dt="2020-11-15T17:43:52.143" v="1569" actId="26606"/>
          <ac:spMkLst>
            <pc:docMk/>
            <pc:sldMk cId="1726384676" sldId="616"/>
            <ac:spMk id="23" creationId="{549A2DAB-B431-487D-95AD-BB0FECB49E57}"/>
          </ac:spMkLst>
        </pc:spChg>
        <pc:spChg chg="add del">
          <ac:chgData name="Jochen Tulp" userId="97d96ee0-b527-4e31-8458-ae969d8f9967" providerId="ADAL" clId="{D66512BF-5DEA-4461-B2CD-A9D47106007C}" dt="2020-11-15T17:43:52.143" v="1569" actId="26606"/>
          <ac:spMkLst>
            <pc:docMk/>
            <pc:sldMk cId="1726384676" sldId="616"/>
            <ac:spMk id="25" creationId="{0819F787-32B4-46A8-BC57-C6571BCEE243}"/>
          </ac:spMkLst>
        </pc:spChg>
        <pc:spChg chg="add del">
          <ac:chgData name="Jochen Tulp" userId="97d96ee0-b527-4e31-8458-ae969d8f9967" providerId="ADAL" clId="{D66512BF-5DEA-4461-B2CD-A9D47106007C}" dt="2020-11-15T17:43:24.286" v="1554" actId="26606"/>
          <ac:spMkLst>
            <pc:docMk/>
            <pc:sldMk cId="1726384676" sldId="616"/>
            <ac:spMk id="46" creationId="{27577DEC-D9A5-404D-9789-702F4319BEC8}"/>
          </ac:spMkLst>
        </pc:spChg>
        <pc:spChg chg="add del">
          <ac:chgData name="Jochen Tulp" userId="97d96ee0-b527-4e31-8458-ae969d8f9967" providerId="ADAL" clId="{D66512BF-5DEA-4461-B2CD-A9D47106007C}" dt="2020-11-15T17:43:28.545" v="1556" actId="26606"/>
          <ac:spMkLst>
            <pc:docMk/>
            <pc:sldMk cId="1726384676" sldId="616"/>
            <ac:spMk id="52" creationId="{1177F295-741F-4EFF-B0CA-BE69295ADA07}"/>
          </ac:spMkLst>
        </pc:spChg>
        <pc:spChg chg="add del">
          <ac:chgData name="Jochen Tulp" userId="97d96ee0-b527-4e31-8458-ae969d8f9967" providerId="ADAL" clId="{D66512BF-5DEA-4461-B2CD-A9D47106007C}" dt="2020-11-15T17:43:32.711" v="1560" actId="26606"/>
          <ac:spMkLst>
            <pc:docMk/>
            <pc:sldMk cId="1726384676" sldId="616"/>
            <ac:spMk id="54" creationId="{C310626D-5743-49D4-8F7D-88C4F8F05774}"/>
          </ac:spMkLst>
        </pc:spChg>
        <pc:spChg chg="add del">
          <ac:chgData name="Jochen Tulp" userId="97d96ee0-b527-4e31-8458-ae969d8f9967" providerId="ADAL" clId="{D66512BF-5DEA-4461-B2CD-A9D47106007C}" dt="2020-11-15T17:43:32.711" v="1560" actId="26606"/>
          <ac:spMkLst>
            <pc:docMk/>
            <pc:sldMk cId="1726384676" sldId="616"/>
            <ac:spMk id="56" creationId="{3C195FC1-B568-4C72-9902-34CB35DDD7A1}"/>
          </ac:spMkLst>
        </pc:spChg>
        <pc:spChg chg="add del">
          <ac:chgData name="Jochen Tulp" userId="97d96ee0-b527-4e31-8458-ae969d8f9967" providerId="ADAL" clId="{D66512BF-5DEA-4461-B2CD-A9D47106007C}" dt="2020-11-15T17:43:36.114" v="1562" actId="26606"/>
          <ac:spMkLst>
            <pc:docMk/>
            <pc:sldMk cId="1726384676" sldId="616"/>
            <ac:spMk id="57" creationId="{69370F01-B8C9-4CE4-824C-92B2792E6ED0}"/>
          </ac:spMkLst>
        </pc:spChg>
        <pc:spChg chg="add del">
          <ac:chgData name="Jochen Tulp" userId="97d96ee0-b527-4e31-8458-ae969d8f9967" providerId="ADAL" clId="{D66512BF-5DEA-4461-B2CD-A9D47106007C}" dt="2020-11-15T17:43:32.711" v="1560" actId="26606"/>
          <ac:spMkLst>
            <pc:docMk/>
            <pc:sldMk cId="1726384676" sldId="616"/>
            <ac:spMk id="58" creationId="{EF2BDF77-362C-43F0-8CBB-A969EC2AE0C4}"/>
          </ac:spMkLst>
        </pc:spChg>
        <pc:spChg chg="add del">
          <ac:chgData name="Jochen Tulp" userId="97d96ee0-b527-4e31-8458-ae969d8f9967" providerId="ADAL" clId="{D66512BF-5DEA-4461-B2CD-A9D47106007C}" dt="2020-11-15T17:43:28.545" v="1556" actId="26606"/>
          <ac:spMkLst>
            <pc:docMk/>
            <pc:sldMk cId="1726384676" sldId="616"/>
            <ac:spMk id="60" creationId="{DD6BC9EB-F181-48AB-BCA2-3D1DB20D2D87}"/>
          </ac:spMkLst>
        </pc:spChg>
        <pc:spChg chg="add del">
          <ac:chgData name="Jochen Tulp" userId="97d96ee0-b527-4e31-8458-ae969d8f9967" providerId="ADAL" clId="{D66512BF-5DEA-4461-B2CD-A9D47106007C}" dt="2020-11-15T17:43:28.545" v="1556" actId="26606"/>
          <ac:spMkLst>
            <pc:docMk/>
            <pc:sldMk cId="1726384676" sldId="616"/>
            <ac:spMk id="61" creationId="{D33AAA80-39DC-4020-9BFF-0718F35C7661}"/>
          </ac:spMkLst>
        </pc:spChg>
        <pc:spChg chg="add del">
          <ac:chgData name="Jochen Tulp" userId="97d96ee0-b527-4e31-8458-ae969d8f9967" providerId="ADAL" clId="{D66512BF-5DEA-4461-B2CD-A9D47106007C}" dt="2020-11-15T17:43:32.711" v="1560" actId="26606"/>
          <ac:spMkLst>
            <pc:docMk/>
            <pc:sldMk cId="1726384676" sldId="616"/>
            <ac:spMk id="62" creationId="{2A6FCDE6-CDE2-4C51-B18E-A95CFB679714}"/>
          </ac:spMkLst>
        </pc:spChg>
        <pc:spChg chg="add del">
          <ac:chgData name="Jochen Tulp" userId="97d96ee0-b527-4e31-8458-ae969d8f9967" providerId="ADAL" clId="{D66512BF-5DEA-4461-B2CD-A9D47106007C}" dt="2020-11-15T17:43:31.522" v="1558" actId="26606"/>
          <ac:spMkLst>
            <pc:docMk/>
            <pc:sldMk cId="1726384676" sldId="616"/>
            <ac:spMk id="64" creationId="{9B8A5A16-7BE9-4AA1-9B5E-00FAFA5C8647}"/>
          </ac:spMkLst>
        </pc:spChg>
        <pc:spChg chg="add del">
          <ac:chgData name="Jochen Tulp" userId="97d96ee0-b527-4e31-8458-ae969d8f9967" providerId="ADAL" clId="{D66512BF-5DEA-4461-B2CD-A9D47106007C}" dt="2020-11-15T17:43:32.711" v="1560" actId="26606"/>
          <ac:spMkLst>
            <pc:docMk/>
            <pc:sldMk cId="1726384676" sldId="616"/>
            <ac:spMk id="70" creationId="{9179DE42-5613-4B35-A1E6-6CCBAA13C743}"/>
          </ac:spMkLst>
        </pc:spChg>
        <pc:spChg chg="add del">
          <ac:chgData name="Jochen Tulp" userId="97d96ee0-b527-4e31-8458-ae969d8f9967" providerId="ADAL" clId="{D66512BF-5DEA-4461-B2CD-A9D47106007C}" dt="2020-11-15T17:43:32.711" v="1560" actId="26606"/>
          <ac:spMkLst>
            <pc:docMk/>
            <pc:sldMk cId="1726384676" sldId="616"/>
            <ac:spMk id="73" creationId="{52FB45E9-914E-4471-AC87-E475CD51767D}"/>
          </ac:spMkLst>
        </pc:spChg>
        <pc:spChg chg="add del">
          <ac:chgData name="Jochen Tulp" userId="97d96ee0-b527-4e31-8458-ae969d8f9967" providerId="ADAL" clId="{D66512BF-5DEA-4461-B2CD-A9D47106007C}" dt="2020-11-15T17:43:32.711" v="1560" actId="26606"/>
          <ac:spMkLst>
            <pc:docMk/>
            <pc:sldMk cId="1726384676" sldId="616"/>
            <ac:spMk id="74" creationId="{4BE96B01-3929-432D-B8C2-ADBCB74C2EF4}"/>
          </ac:spMkLst>
        </pc:spChg>
        <pc:spChg chg="add del">
          <ac:chgData name="Jochen Tulp" userId="97d96ee0-b527-4e31-8458-ae969d8f9967" providerId="ADAL" clId="{D66512BF-5DEA-4461-B2CD-A9D47106007C}" dt="2020-11-15T17:43:32.711" v="1560" actId="26606"/>
          <ac:spMkLst>
            <pc:docMk/>
            <pc:sldMk cId="1726384676" sldId="616"/>
            <ac:spMk id="75" creationId="{9D2E8756-2465-473A-BA2A-2DB1D6224745}"/>
          </ac:spMkLst>
        </pc:spChg>
        <pc:spChg chg="add del">
          <ac:chgData name="Jochen Tulp" userId="97d96ee0-b527-4e31-8458-ae969d8f9967" providerId="ADAL" clId="{D66512BF-5DEA-4461-B2CD-A9D47106007C}" dt="2020-11-15T17:43:36.114" v="1562" actId="26606"/>
          <ac:spMkLst>
            <pc:docMk/>
            <pc:sldMk cId="1726384676" sldId="616"/>
            <ac:spMk id="78" creationId="{0ADFFC45-3DC9-4433-926F-043E879D9DFC}"/>
          </ac:spMkLst>
        </pc:spChg>
        <pc:spChg chg="add del">
          <ac:chgData name="Jochen Tulp" userId="97d96ee0-b527-4e31-8458-ae969d8f9967" providerId="ADAL" clId="{D66512BF-5DEA-4461-B2CD-A9D47106007C}" dt="2020-11-15T17:43:40.134" v="1564" actId="26606"/>
          <ac:spMkLst>
            <pc:docMk/>
            <pc:sldMk cId="1726384676" sldId="616"/>
            <ac:spMk id="85" creationId="{27577DEC-D9A5-404D-9789-702F4319BEC8}"/>
          </ac:spMkLst>
        </pc:spChg>
        <pc:spChg chg="add del">
          <ac:chgData name="Jochen Tulp" userId="97d96ee0-b527-4e31-8458-ae969d8f9967" providerId="ADAL" clId="{D66512BF-5DEA-4461-B2CD-A9D47106007C}" dt="2020-11-15T17:43:41.153" v="1566" actId="26606"/>
          <ac:spMkLst>
            <pc:docMk/>
            <pc:sldMk cId="1726384676" sldId="616"/>
            <ac:spMk id="94" creationId="{DD6BC9EB-F181-48AB-BCA2-3D1DB20D2D87}"/>
          </ac:spMkLst>
        </pc:spChg>
        <pc:spChg chg="add del">
          <ac:chgData name="Jochen Tulp" userId="97d96ee0-b527-4e31-8458-ae969d8f9967" providerId="ADAL" clId="{D66512BF-5DEA-4461-B2CD-A9D47106007C}" dt="2020-11-15T17:43:41.153" v="1566" actId="26606"/>
          <ac:spMkLst>
            <pc:docMk/>
            <pc:sldMk cId="1726384676" sldId="616"/>
            <ac:spMk id="95" creationId="{D33AAA80-39DC-4020-9BFF-0718F35C7661}"/>
          </ac:spMkLst>
        </pc:spChg>
        <pc:spChg chg="add del">
          <ac:chgData name="Jochen Tulp" userId="97d96ee0-b527-4e31-8458-ae969d8f9967" providerId="ADAL" clId="{D66512BF-5DEA-4461-B2CD-A9D47106007C}" dt="2020-11-15T17:43:41.153" v="1566" actId="26606"/>
          <ac:spMkLst>
            <pc:docMk/>
            <pc:sldMk cId="1726384676" sldId="616"/>
            <ac:spMk id="97" creationId="{1177F295-741F-4EFF-B0CA-BE69295ADA07}"/>
          </ac:spMkLst>
        </pc:spChg>
        <pc:spChg chg="add del">
          <ac:chgData name="Jochen Tulp" userId="97d96ee0-b527-4e31-8458-ae969d8f9967" providerId="ADAL" clId="{D66512BF-5DEA-4461-B2CD-A9D47106007C}" dt="2020-11-15T17:43:52.112" v="1568" actId="26606"/>
          <ac:spMkLst>
            <pc:docMk/>
            <pc:sldMk cId="1726384676" sldId="616"/>
            <ac:spMk id="100" creationId="{4F57DB1C-6494-4CC4-A5E8-931957565379}"/>
          </ac:spMkLst>
        </pc:spChg>
        <pc:spChg chg="add del">
          <ac:chgData name="Jochen Tulp" userId="97d96ee0-b527-4e31-8458-ae969d8f9967" providerId="ADAL" clId="{D66512BF-5DEA-4461-B2CD-A9D47106007C}" dt="2020-11-15T17:43:52.112" v="1568" actId="26606"/>
          <ac:spMkLst>
            <pc:docMk/>
            <pc:sldMk cId="1726384676" sldId="616"/>
            <ac:spMk id="101" creationId="{FFFB778B-5206-4BB0-A468-327E71367654}"/>
          </ac:spMkLst>
        </pc:spChg>
        <pc:spChg chg="add del">
          <ac:chgData name="Jochen Tulp" userId="97d96ee0-b527-4e31-8458-ae969d8f9967" providerId="ADAL" clId="{D66512BF-5DEA-4461-B2CD-A9D47106007C}" dt="2020-11-15T17:43:52.112" v="1568" actId="26606"/>
          <ac:spMkLst>
            <pc:docMk/>
            <pc:sldMk cId="1726384676" sldId="616"/>
            <ac:spMk id="102" creationId="{E6C0471D-BE03-4D81-BDB5-D510BC0D8A77}"/>
          </ac:spMkLst>
        </pc:spChg>
        <pc:spChg chg="add del">
          <ac:chgData name="Jochen Tulp" userId="97d96ee0-b527-4e31-8458-ae969d8f9967" providerId="ADAL" clId="{D66512BF-5DEA-4461-B2CD-A9D47106007C}" dt="2020-11-15T17:43:52.112" v="1568" actId="26606"/>
          <ac:spMkLst>
            <pc:docMk/>
            <pc:sldMk cId="1726384676" sldId="616"/>
            <ac:spMk id="105" creationId="{A27691EB-14CF-4237-B5EB-C94B92677A05}"/>
          </ac:spMkLst>
        </pc:spChg>
        <pc:spChg chg="add">
          <ac:chgData name="Jochen Tulp" userId="97d96ee0-b527-4e31-8458-ae969d8f9967" providerId="ADAL" clId="{D66512BF-5DEA-4461-B2CD-A9D47106007C}" dt="2020-11-15T17:43:52.143" v="1569" actId="26606"/>
          <ac:spMkLst>
            <pc:docMk/>
            <pc:sldMk cId="1726384676" sldId="616"/>
            <ac:spMk id="108" creationId="{9179DE42-5613-4B35-A1E6-6CCBAA13C743}"/>
          </ac:spMkLst>
        </pc:spChg>
        <pc:spChg chg="add">
          <ac:chgData name="Jochen Tulp" userId="97d96ee0-b527-4e31-8458-ae969d8f9967" providerId="ADAL" clId="{D66512BF-5DEA-4461-B2CD-A9D47106007C}" dt="2020-11-15T17:43:52.143" v="1569" actId="26606"/>
          <ac:spMkLst>
            <pc:docMk/>
            <pc:sldMk cId="1726384676" sldId="616"/>
            <ac:spMk id="111" creationId="{52FB45E9-914E-4471-AC87-E475CD51767D}"/>
          </ac:spMkLst>
        </pc:spChg>
        <pc:spChg chg="add">
          <ac:chgData name="Jochen Tulp" userId="97d96ee0-b527-4e31-8458-ae969d8f9967" providerId="ADAL" clId="{D66512BF-5DEA-4461-B2CD-A9D47106007C}" dt="2020-11-15T17:43:52.143" v="1569" actId="26606"/>
          <ac:spMkLst>
            <pc:docMk/>
            <pc:sldMk cId="1726384676" sldId="616"/>
            <ac:spMk id="112" creationId="{C310626D-5743-49D4-8F7D-88C4F8F05774}"/>
          </ac:spMkLst>
        </pc:spChg>
        <pc:spChg chg="add">
          <ac:chgData name="Jochen Tulp" userId="97d96ee0-b527-4e31-8458-ae969d8f9967" providerId="ADAL" clId="{D66512BF-5DEA-4461-B2CD-A9D47106007C}" dt="2020-11-15T17:43:52.143" v="1569" actId="26606"/>
          <ac:spMkLst>
            <pc:docMk/>
            <pc:sldMk cId="1726384676" sldId="616"/>
            <ac:spMk id="113" creationId="{3C195FC1-B568-4C72-9902-34CB35DDD7A1}"/>
          </ac:spMkLst>
        </pc:spChg>
        <pc:spChg chg="add">
          <ac:chgData name="Jochen Tulp" userId="97d96ee0-b527-4e31-8458-ae969d8f9967" providerId="ADAL" clId="{D66512BF-5DEA-4461-B2CD-A9D47106007C}" dt="2020-11-15T17:43:52.143" v="1569" actId="26606"/>
          <ac:spMkLst>
            <pc:docMk/>
            <pc:sldMk cId="1726384676" sldId="616"/>
            <ac:spMk id="114" creationId="{EF2BDF77-362C-43F0-8CBB-A969EC2AE0C4}"/>
          </ac:spMkLst>
        </pc:spChg>
        <pc:spChg chg="add">
          <ac:chgData name="Jochen Tulp" userId="97d96ee0-b527-4e31-8458-ae969d8f9967" providerId="ADAL" clId="{D66512BF-5DEA-4461-B2CD-A9D47106007C}" dt="2020-11-15T17:43:52.143" v="1569" actId="26606"/>
          <ac:spMkLst>
            <pc:docMk/>
            <pc:sldMk cId="1726384676" sldId="616"/>
            <ac:spMk id="115" creationId="{4BE96B01-3929-432D-B8C2-ADBCB74C2EF4}"/>
          </ac:spMkLst>
        </pc:spChg>
        <pc:spChg chg="add">
          <ac:chgData name="Jochen Tulp" userId="97d96ee0-b527-4e31-8458-ae969d8f9967" providerId="ADAL" clId="{D66512BF-5DEA-4461-B2CD-A9D47106007C}" dt="2020-11-15T17:43:52.143" v="1569" actId="26606"/>
          <ac:spMkLst>
            <pc:docMk/>
            <pc:sldMk cId="1726384676" sldId="616"/>
            <ac:spMk id="116" creationId="{2A6FCDE6-CDE2-4C51-B18E-A95CFB679714}"/>
          </ac:spMkLst>
        </pc:spChg>
        <pc:spChg chg="add">
          <ac:chgData name="Jochen Tulp" userId="97d96ee0-b527-4e31-8458-ae969d8f9967" providerId="ADAL" clId="{D66512BF-5DEA-4461-B2CD-A9D47106007C}" dt="2020-11-15T17:43:52.143" v="1569" actId="26606"/>
          <ac:spMkLst>
            <pc:docMk/>
            <pc:sldMk cId="1726384676" sldId="616"/>
            <ac:spMk id="117" creationId="{9D2E8756-2465-473A-BA2A-2DB1D6224745}"/>
          </ac:spMkLst>
        </pc:spChg>
        <pc:grpChg chg="add del">
          <ac:chgData name="Jochen Tulp" userId="97d96ee0-b527-4e31-8458-ae969d8f9967" providerId="ADAL" clId="{D66512BF-5DEA-4461-B2CD-A9D47106007C}" dt="2020-11-15T17:43:52.143" v="1569" actId="26606"/>
          <ac:grpSpMkLst>
            <pc:docMk/>
            <pc:sldMk cId="1726384676" sldId="616"/>
            <ac:grpSpMk id="7" creationId="{28460BD8-AE3F-4AC9-9D0B-717052AA5D3A}"/>
          </ac:grpSpMkLst>
        </pc:grpChg>
        <pc:grpChg chg="add del">
          <ac:chgData name="Jochen Tulp" userId="97d96ee0-b527-4e31-8458-ae969d8f9967" providerId="ADAL" clId="{D66512BF-5DEA-4461-B2CD-A9D47106007C}" dt="2020-11-15T17:43:24.286" v="1554" actId="26606"/>
          <ac:grpSpMkLst>
            <pc:docMk/>
            <pc:sldMk cId="1726384676" sldId="616"/>
            <ac:grpSpMk id="34" creationId="{28460BD8-AE3F-4AC9-9D0B-717052AA5D3A}"/>
          </ac:grpSpMkLst>
        </pc:grpChg>
        <pc:grpChg chg="add del">
          <ac:chgData name="Jochen Tulp" userId="97d96ee0-b527-4e31-8458-ae969d8f9967" providerId="ADAL" clId="{D66512BF-5DEA-4461-B2CD-A9D47106007C}" dt="2020-11-15T17:43:24.286" v="1554" actId="26606"/>
          <ac:grpSpMkLst>
            <pc:docMk/>
            <pc:sldMk cId="1726384676" sldId="616"/>
            <ac:grpSpMk id="48" creationId="{CEEA9366-CEA8-4F23-B065-4337F0D836FE}"/>
          </ac:grpSpMkLst>
        </pc:grpChg>
        <pc:grpChg chg="add del">
          <ac:chgData name="Jochen Tulp" userId="97d96ee0-b527-4e31-8458-ae969d8f9967" providerId="ADAL" clId="{D66512BF-5DEA-4461-B2CD-A9D47106007C}" dt="2020-11-15T17:43:28.545" v="1556" actId="26606"/>
          <ac:grpSpMkLst>
            <pc:docMk/>
            <pc:sldMk cId="1726384676" sldId="616"/>
            <ac:grpSpMk id="59" creationId="{28460BD8-AE3F-4AC9-9D0B-717052AA5D3A}"/>
          </ac:grpSpMkLst>
        </pc:grpChg>
        <pc:grpChg chg="add del">
          <ac:chgData name="Jochen Tulp" userId="97d96ee0-b527-4e31-8458-ae969d8f9967" providerId="ADAL" clId="{D66512BF-5DEA-4461-B2CD-A9D47106007C}" dt="2020-11-15T17:43:31.522" v="1558" actId="26606"/>
          <ac:grpSpMkLst>
            <pc:docMk/>
            <pc:sldMk cId="1726384676" sldId="616"/>
            <ac:grpSpMk id="63" creationId="{28460BD8-AE3F-4AC9-9D0B-717052AA5D3A}"/>
          </ac:grpSpMkLst>
        </pc:grpChg>
        <pc:grpChg chg="add del">
          <ac:chgData name="Jochen Tulp" userId="97d96ee0-b527-4e31-8458-ae969d8f9967" providerId="ADAL" clId="{D66512BF-5DEA-4461-B2CD-A9D47106007C}" dt="2020-11-15T17:43:31.522" v="1558" actId="26606"/>
          <ac:grpSpMkLst>
            <pc:docMk/>
            <pc:sldMk cId="1726384676" sldId="616"/>
            <ac:grpSpMk id="65" creationId="{C55D27F9-7623-4A6E-89FF-87E6C4E0D908}"/>
          </ac:grpSpMkLst>
        </pc:grpChg>
        <pc:grpChg chg="add del">
          <ac:chgData name="Jochen Tulp" userId="97d96ee0-b527-4e31-8458-ae969d8f9967" providerId="ADAL" clId="{D66512BF-5DEA-4461-B2CD-A9D47106007C}" dt="2020-11-15T17:43:32.711" v="1560" actId="26606"/>
          <ac:grpSpMkLst>
            <pc:docMk/>
            <pc:sldMk cId="1726384676" sldId="616"/>
            <ac:grpSpMk id="69" creationId="{28460BD8-AE3F-4AC9-9D0B-717052AA5D3A}"/>
          </ac:grpSpMkLst>
        </pc:grpChg>
        <pc:grpChg chg="add del">
          <ac:chgData name="Jochen Tulp" userId="97d96ee0-b527-4e31-8458-ae969d8f9967" providerId="ADAL" clId="{D66512BF-5DEA-4461-B2CD-A9D47106007C}" dt="2020-11-15T17:43:36.114" v="1562" actId="26606"/>
          <ac:grpSpMkLst>
            <pc:docMk/>
            <pc:sldMk cId="1726384676" sldId="616"/>
            <ac:grpSpMk id="77" creationId="{28460BD8-AE3F-4AC9-9D0B-717052AA5D3A}"/>
          </ac:grpSpMkLst>
        </pc:grpChg>
        <pc:grpChg chg="add del">
          <ac:chgData name="Jochen Tulp" userId="97d96ee0-b527-4e31-8458-ae969d8f9967" providerId="ADAL" clId="{D66512BF-5DEA-4461-B2CD-A9D47106007C}" dt="2020-11-15T17:43:36.114" v="1562" actId="26606"/>
          <ac:grpSpMkLst>
            <pc:docMk/>
            <pc:sldMk cId="1726384676" sldId="616"/>
            <ac:grpSpMk id="79" creationId="{B5F26A87-0610-435F-AA13-BD658385C9D9}"/>
          </ac:grpSpMkLst>
        </pc:grpChg>
        <pc:grpChg chg="add del">
          <ac:chgData name="Jochen Tulp" userId="97d96ee0-b527-4e31-8458-ae969d8f9967" providerId="ADAL" clId="{D66512BF-5DEA-4461-B2CD-A9D47106007C}" dt="2020-11-15T17:43:40.134" v="1564" actId="26606"/>
          <ac:grpSpMkLst>
            <pc:docMk/>
            <pc:sldMk cId="1726384676" sldId="616"/>
            <ac:grpSpMk id="84" creationId="{28460BD8-AE3F-4AC9-9D0B-717052AA5D3A}"/>
          </ac:grpSpMkLst>
        </pc:grpChg>
        <pc:grpChg chg="add del">
          <ac:chgData name="Jochen Tulp" userId="97d96ee0-b527-4e31-8458-ae969d8f9967" providerId="ADAL" clId="{D66512BF-5DEA-4461-B2CD-A9D47106007C}" dt="2020-11-15T17:43:40.134" v="1564" actId="26606"/>
          <ac:grpSpMkLst>
            <pc:docMk/>
            <pc:sldMk cId="1726384676" sldId="616"/>
            <ac:grpSpMk id="86" creationId="{CEEA9366-CEA8-4F23-B065-4337F0D836FE}"/>
          </ac:grpSpMkLst>
        </pc:grpChg>
        <pc:grpChg chg="add del">
          <ac:chgData name="Jochen Tulp" userId="97d96ee0-b527-4e31-8458-ae969d8f9967" providerId="ADAL" clId="{D66512BF-5DEA-4461-B2CD-A9D47106007C}" dt="2020-11-15T17:43:41.153" v="1566" actId="26606"/>
          <ac:grpSpMkLst>
            <pc:docMk/>
            <pc:sldMk cId="1726384676" sldId="616"/>
            <ac:grpSpMk id="93" creationId="{28460BD8-AE3F-4AC9-9D0B-717052AA5D3A}"/>
          </ac:grpSpMkLst>
        </pc:grpChg>
        <pc:grpChg chg="add del">
          <ac:chgData name="Jochen Tulp" userId="97d96ee0-b527-4e31-8458-ae969d8f9967" providerId="ADAL" clId="{D66512BF-5DEA-4461-B2CD-A9D47106007C}" dt="2020-11-15T17:43:52.112" v="1568" actId="26606"/>
          <ac:grpSpMkLst>
            <pc:docMk/>
            <pc:sldMk cId="1726384676" sldId="616"/>
            <ac:grpSpMk id="99" creationId="{28460BD8-AE3F-4AC9-9D0B-717052AA5D3A}"/>
          </ac:grpSpMkLst>
        </pc:grpChg>
        <pc:grpChg chg="add">
          <ac:chgData name="Jochen Tulp" userId="97d96ee0-b527-4e31-8458-ae969d8f9967" providerId="ADAL" clId="{D66512BF-5DEA-4461-B2CD-A9D47106007C}" dt="2020-11-15T17:43:52.143" v="1569" actId="26606"/>
          <ac:grpSpMkLst>
            <pc:docMk/>
            <pc:sldMk cId="1726384676" sldId="616"/>
            <ac:grpSpMk id="107" creationId="{28460BD8-AE3F-4AC9-9D0B-717052AA5D3A}"/>
          </ac:grpSpMkLst>
        </pc:grpChg>
        <pc:picChg chg="add">
          <ac:chgData name="Jochen Tulp" userId="97d96ee0-b527-4e31-8458-ae969d8f9967" providerId="ADAL" clId="{D66512BF-5DEA-4461-B2CD-A9D47106007C}" dt="2020-11-15T17:48:32.342" v="1597" actId="22"/>
          <ac:picMkLst>
            <pc:docMk/>
            <pc:sldMk cId="1726384676" sldId="616"/>
            <ac:picMk id="5" creationId="{50BD0CF4-8CA9-400B-B5F1-025D32BA54FD}"/>
          </ac:picMkLst>
        </pc:picChg>
        <pc:cxnChg chg="add del">
          <ac:chgData name="Jochen Tulp" userId="97d96ee0-b527-4e31-8458-ae969d8f9967" providerId="ADAL" clId="{D66512BF-5DEA-4461-B2CD-A9D47106007C}" dt="2020-11-15T17:43:52.143" v="1569" actId="26606"/>
          <ac:cxnSpMkLst>
            <pc:docMk/>
            <pc:sldMk cId="1726384676" sldId="616"/>
            <ac:cxnSpMk id="27" creationId="{C5ECDEE1-7093-418F-9CF5-24EEB115C1C1}"/>
          </ac:cxnSpMkLst>
        </pc:cxnChg>
        <pc:cxnChg chg="add del">
          <ac:chgData name="Jochen Tulp" userId="97d96ee0-b527-4e31-8458-ae969d8f9967" providerId="ADAL" clId="{D66512BF-5DEA-4461-B2CD-A9D47106007C}" dt="2020-11-15T17:43:52.143" v="1569" actId="26606"/>
          <ac:cxnSpMkLst>
            <pc:docMk/>
            <pc:sldMk cId="1726384676" sldId="616"/>
            <ac:cxnSpMk id="29" creationId="{045062AF-EB11-4651-BC4A-4DA21768DE8E}"/>
          </ac:cxnSpMkLst>
        </pc:cxnChg>
        <pc:cxnChg chg="add del">
          <ac:chgData name="Jochen Tulp" userId="97d96ee0-b527-4e31-8458-ae969d8f9967" providerId="ADAL" clId="{D66512BF-5DEA-4461-B2CD-A9D47106007C}" dt="2020-11-15T17:43:28.545" v="1556" actId="26606"/>
          <ac:cxnSpMkLst>
            <pc:docMk/>
            <pc:sldMk cId="1726384676" sldId="616"/>
            <ac:cxnSpMk id="50" creationId="{C9C5D90B-7EE3-4D26-AB7D-A5A3A6E11203}"/>
          </ac:cxnSpMkLst>
        </pc:cxnChg>
        <pc:cxnChg chg="add del">
          <ac:chgData name="Jochen Tulp" userId="97d96ee0-b527-4e31-8458-ae969d8f9967" providerId="ADAL" clId="{D66512BF-5DEA-4461-B2CD-A9D47106007C}" dt="2020-11-15T17:43:32.711" v="1560" actId="26606"/>
          <ac:cxnSpMkLst>
            <pc:docMk/>
            <pc:sldMk cId="1726384676" sldId="616"/>
            <ac:cxnSpMk id="71" creationId="{EB898B32-3891-4C3A-8F58-C5969D2E9033}"/>
          </ac:cxnSpMkLst>
        </pc:cxnChg>
        <pc:cxnChg chg="add del">
          <ac:chgData name="Jochen Tulp" userId="97d96ee0-b527-4e31-8458-ae969d8f9967" providerId="ADAL" clId="{D66512BF-5DEA-4461-B2CD-A9D47106007C}" dt="2020-11-15T17:43:32.711" v="1560" actId="26606"/>
          <ac:cxnSpMkLst>
            <pc:docMk/>
            <pc:sldMk cId="1726384676" sldId="616"/>
            <ac:cxnSpMk id="72" creationId="{4AE4806D-B8F9-4679-A68A-9BD21C01A301}"/>
          </ac:cxnSpMkLst>
        </pc:cxnChg>
        <pc:cxnChg chg="add del">
          <ac:chgData name="Jochen Tulp" userId="97d96ee0-b527-4e31-8458-ae969d8f9967" providerId="ADAL" clId="{D66512BF-5DEA-4461-B2CD-A9D47106007C}" dt="2020-11-15T17:43:41.153" v="1566" actId="26606"/>
          <ac:cxnSpMkLst>
            <pc:docMk/>
            <pc:sldMk cId="1726384676" sldId="616"/>
            <ac:cxnSpMk id="96" creationId="{C9C5D90B-7EE3-4D26-AB7D-A5A3A6E11203}"/>
          </ac:cxnSpMkLst>
        </pc:cxnChg>
        <pc:cxnChg chg="add del">
          <ac:chgData name="Jochen Tulp" userId="97d96ee0-b527-4e31-8458-ae969d8f9967" providerId="ADAL" clId="{D66512BF-5DEA-4461-B2CD-A9D47106007C}" dt="2020-11-15T17:43:52.112" v="1568" actId="26606"/>
          <ac:cxnSpMkLst>
            <pc:docMk/>
            <pc:sldMk cId="1726384676" sldId="616"/>
            <ac:cxnSpMk id="103" creationId="{E5E836EB-03CD-4BA5-A751-21D2ACC28303}"/>
          </ac:cxnSpMkLst>
        </pc:cxnChg>
        <pc:cxnChg chg="add del">
          <ac:chgData name="Jochen Tulp" userId="97d96ee0-b527-4e31-8458-ae969d8f9967" providerId="ADAL" clId="{D66512BF-5DEA-4461-B2CD-A9D47106007C}" dt="2020-11-15T17:43:52.112" v="1568" actId="26606"/>
          <ac:cxnSpMkLst>
            <pc:docMk/>
            <pc:sldMk cId="1726384676" sldId="616"/>
            <ac:cxnSpMk id="104" creationId="{22721A85-1EA4-4D87-97AB-0BB4AB78F92D}"/>
          </ac:cxnSpMkLst>
        </pc:cxnChg>
        <pc:cxnChg chg="add">
          <ac:chgData name="Jochen Tulp" userId="97d96ee0-b527-4e31-8458-ae969d8f9967" providerId="ADAL" clId="{D66512BF-5DEA-4461-B2CD-A9D47106007C}" dt="2020-11-15T17:43:52.143" v="1569" actId="26606"/>
          <ac:cxnSpMkLst>
            <pc:docMk/>
            <pc:sldMk cId="1726384676" sldId="616"/>
            <ac:cxnSpMk id="109" creationId="{EB898B32-3891-4C3A-8F58-C5969D2E9033}"/>
          </ac:cxnSpMkLst>
        </pc:cxnChg>
        <pc:cxnChg chg="add">
          <ac:chgData name="Jochen Tulp" userId="97d96ee0-b527-4e31-8458-ae969d8f9967" providerId="ADAL" clId="{D66512BF-5DEA-4461-B2CD-A9D47106007C}" dt="2020-11-15T17:43:52.143" v="1569" actId="26606"/>
          <ac:cxnSpMkLst>
            <pc:docMk/>
            <pc:sldMk cId="1726384676" sldId="616"/>
            <ac:cxnSpMk id="110" creationId="{4AE4806D-B8F9-4679-A68A-9BD21C01A301}"/>
          </ac:cxnSpMkLst>
        </pc:cxnChg>
      </pc:sldChg>
      <pc:sldChg chg="addSp delSp modSp add mod delDesignElem">
        <pc:chgData name="Jochen Tulp" userId="97d96ee0-b527-4e31-8458-ae969d8f9967" providerId="ADAL" clId="{D66512BF-5DEA-4461-B2CD-A9D47106007C}" dt="2020-11-17T09:31:16.921" v="2701" actId="20577"/>
        <pc:sldMkLst>
          <pc:docMk/>
          <pc:sldMk cId="2740576704" sldId="617"/>
        </pc:sldMkLst>
        <pc:spChg chg="mod">
          <ac:chgData name="Jochen Tulp" userId="97d96ee0-b527-4e31-8458-ae969d8f9967" providerId="ADAL" clId="{D66512BF-5DEA-4461-B2CD-A9D47106007C}" dt="2020-11-15T18:07:25.582" v="1999" actId="14100"/>
          <ac:spMkLst>
            <pc:docMk/>
            <pc:sldMk cId="2740576704" sldId="617"/>
            <ac:spMk id="4" creationId="{55CFF0F7-53BA-4B04-B444-939708896D8D}"/>
          </ac:spMkLst>
        </pc:spChg>
        <pc:spChg chg="mod">
          <ac:chgData name="Jochen Tulp" userId="97d96ee0-b527-4e31-8458-ae969d8f9967" providerId="ADAL" clId="{D66512BF-5DEA-4461-B2CD-A9D47106007C}" dt="2020-11-17T09:31:16.921" v="2701" actId="20577"/>
          <ac:spMkLst>
            <pc:docMk/>
            <pc:sldMk cId="2740576704" sldId="617"/>
            <ac:spMk id="6" creationId="{937F9963-9534-4076-8855-DA92F398ACF9}"/>
          </ac:spMkLst>
        </pc:spChg>
        <pc:spChg chg="add del">
          <ac:chgData name="Jochen Tulp" userId="97d96ee0-b527-4e31-8458-ae969d8f9967" providerId="ADAL" clId="{D66512BF-5DEA-4461-B2CD-A9D47106007C}" dt="2020-11-15T18:47:11.902" v="2472"/>
          <ac:spMkLst>
            <pc:docMk/>
            <pc:sldMk cId="2740576704" sldId="617"/>
            <ac:spMk id="108" creationId="{9179DE42-5613-4B35-A1E6-6CCBAA13C743}"/>
          </ac:spMkLst>
        </pc:spChg>
        <pc:spChg chg="add del">
          <ac:chgData name="Jochen Tulp" userId="97d96ee0-b527-4e31-8458-ae969d8f9967" providerId="ADAL" clId="{D66512BF-5DEA-4461-B2CD-A9D47106007C}" dt="2020-11-15T18:47:11.902" v="2472"/>
          <ac:spMkLst>
            <pc:docMk/>
            <pc:sldMk cId="2740576704" sldId="617"/>
            <ac:spMk id="111" creationId="{52FB45E9-914E-4471-AC87-E475CD51767D}"/>
          </ac:spMkLst>
        </pc:spChg>
        <pc:spChg chg="add del">
          <ac:chgData name="Jochen Tulp" userId="97d96ee0-b527-4e31-8458-ae969d8f9967" providerId="ADAL" clId="{D66512BF-5DEA-4461-B2CD-A9D47106007C}" dt="2020-11-15T18:47:11.902" v="2472"/>
          <ac:spMkLst>
            <pc:docMk/>
            <pc:sldMk cId="2740576704" sldId="617"/>
            <ac:spMk id="112" creationId="{C310626D-5743-49D4-8F7D-88C4F8F05774}"/>
          </ac:spMkLst>
        </pc:spChg>
        <pc:spChg chg="add del">
          <ac:chgData name="Jochen Tulp" userId="97d96ee0-b527-4e31-8458-ae969d8f9967" providerId="ADAL" clId="{D66512BF-5DEA-4461-B2CD-A9D47106007C}" dt="2020-11-15T18:47:11.902" v="2472"/>
          <ac:spMkLst>
            <pc:docMk/>
            <pc:sldMk cId="2740576704" sldId="617"/>
            <ac:spMk id="113" creationId="{3C195FC1-B568-4C72-9902-34CB35DDD7A1}"/>
          </ac:spMkLst>
        </pc:spChg>
        <pc:spChg chg="add del">
          <ac:chgData name="Jochen Tulp" userId="97d96ee0-b527-4e31-8458-ae969d8f9967" providerId="ADAL" clId="{D66512BF-5DEA-4461-B2CD-A9D47106007C}" dt="2020-11-15T18:47:11.902" v="2472"/>
          <ac:spMkLst>
            <pc:docMk/>
            <pc:sldMk cId="2740576704" sldId="617"/>
            <ac:spMk id="114" creationId="{EF2BDF77-362C-43F0-8CBB-A969EC2AE0C4}"/>
          </ac:spMkLst>
        </pc:spChg>
        <pc:spChg chg="add del">
          <ac:chgData name="Jochen Tulp" userId="97d96ee0-b527-4e31-8458-ae969d8f9967" providerId="ADAL" clId="{D66512BF-5DEA-4461-B2CD-A9D47106007C}" dt="2020-11-15T18:47:11.902" v="2472"/>
          <ac:spMkLst>
            <pc:docMk/>
            <pc:sldMk cId="2740576704" sldId="617"/>
            <ac:spMk id="115" creationId="{4BE96B01-3929-432D-B8C2-ADBCB74C2EF4}"/>
          </ac:spMkLst>
        </pc:spChg>
        <pc:spChg chg="add del">
          <ac:chgData name="Jochen Tulp" userId="97d96ee0-b527-4e31-8458-ae969d8f9967" providerId="ADAL" clId="{D66512BF-5DEA-4461-B2CD-A9D47106007C}" dt="2020-11-15T18:47:11.902" v="2472"/>
          <ac:spMkLst>
            <pc:docMk/>
            <pc:sldMk cId="2740576704" sldId="617"/>
            <ac:spMk id="116" creationId="{2A6FCDE6-CDE2-4C51-B18E-A95CFB679714}"/>
          </ac:spMkLst>
        </pc:spChg>
        <pc:spChg chg="add del">
          <ac:chgData name="Jochen Tulp" userId="97d96ee0-b527-4e31-8458-ae969d8f9967" providerId="ADAL" clId="{D66512BF-5DEA-4461-B2CD-A9D47106007C}" dt="2020-11-15T18:47:11.902" v="2472"/>
          <ac:spMkLst>
            <pc:docMk/>
            <pc:sldMk cId="2740576704" sldId="617"/>
            <ac:spMk id="117" creationId="{9D2E8756-2465-473A-BA2A-2DB1D6224745}"/>
          </ac:spMkLst>
        </pc:spChg>
        <pc:grpChg chg="add del">
          <ac:chgData name="Jochen Tulp" userId="97d96ee0-b527-4e31-8458-ae969d8f9967" providerId="ADAL" clId="{D66512BF-5DEA-4461-B2CD-A9D47106007C}" dt="2020-11-15T18:47:11.902" v="2472"/>
          <ac:grpSpMkLst>
            <pc:docMk/>
            <pc:sldMk cId="2740576704" sldId="617"/>
            <ac:grpSpMk id="107" creationId="{28460BD8-AE3F-4AC9-9D0B-717052AA5D3A}"/>
          </ac:grpSpMkLst>
        </pc:grpChg>
        <pc:cxnChg chg="add del">
          <ac:chgData name="Jochen Tulp" userId="97d96ee0-b527-4e31-8458-ae969d8f9967" providerId="ADAL" clId="{D66512BF-5DEA-4461-B2CD-A9D47106007C}" dt="2020-11-15T18:47:11.902" v="2472"/>
          <ac:cxnSpMkLst>
            <pc:docMk/>
            <pc:sldMk cId="2740576704" sldId="617"/>
            <ac:cxnSpMk id="109" creationId="{EB898B32-3891-4C3A-8F58-C5969D2E9033}"/>
          </ac:cxnSpMkLst>
        </pc:cxnChg>
        <pc:cxnChg chg="add del">
          <ac:chgData name="Jochen Tulp" userId="97d96ee0-b527-4e31-8458-ae969d8f9967" providerId="ADAL" clId="{D66512BF-5DEA-4461-B2CD-A9D47106007C}" dt="2020-11-15T18:47:11.902" v="2472"/>
          <ac:cxnSpMkLst>
            <pc:docMk/>
            <pc:sldMk cId="2740576704" sldId="617"/>
            <ac:cxnSpMk id="110" creationId="{4AE4806D-B8F9-4679-A68A-9BD21C01A301}"/>
          </ac:cxnSpMkLst>
        </pc:cxnChg>
      </pc:sldChg>
      <pc:sldChg chg="addSp delSp modSp add mod ord modAnim delDesignElem">
        <pc:chgData name="Jochen Tulp" userId="97d96ee0-b527-4e31-8458-ae969d8f9967" providerId="ADAL" clId="{D66512BF-5DEA-4461-B2CD-A9D47106007C}" dt="2020-11-17T13:45:57.016" v="2772" actId="1076"/>
        <pc:sldMkLst>
          <pc:docMk/>
          <pc:sldMk cId="1557323093" sldId="618"/>
        </pc:sldMkLst>
        <pc:spChg chg="mod">
          <ac:chgData name="Jochen Tulp" userId="97d96ee0-b527-4e31-8458-ae969d8f9967" providerId="ADAL" clId="{D66512BF-5DEA-4461-B2CD-A9D47106007C}" dt="2020-11-17T13:44:56.793" v="2762" actId="14100"/>
          <ac:spMkLst>
            <pc:docMk/>
            <pc:sldMk cId="1557323093" sldId="618"/>
            <ac:spMk id="6" creationId="{937F9963-9534-4076-8855-DA92F398ACF9}"/>
          </ac:spMkLst>
        </pc:spChg>
        <pc:spChg chg="add del">
          <ac:chgData name="Jochen Tulp" userId="97d96ee0-b527-4e31-8458-ae969d8f9967" providerId="ADAL" clId="{D66512BF-5DEA-4461-B2CD-A9D47106007C}" dt="2020-11-15T18:47:11.902" v="2472"/>
          <ac:spMkLst>
            <pc:docMk/>
            <pc:sldMk cId="1557323093" sldId="618"/>
            <ac:spMk id="108" creationId="{9179DE42-5613-4B35-A1E6-6CCBAA13C743}"/>
          </ac:spMkLst>
        </pc:spChg>
        <pc:spChg chg="add del">
          <ac:chgData name="Jochen Tulp" userId="97d96ee0-b527-4e31-8458-ae969d8f9967" providerId="ADAL" clId="{D66512BF-5DEA-4461-B2CD-A9D47106007C}" dt="2020-11-15T18:47:11.902" v="2472"/>
          <ac:spMkLst>
            <pc:docMk/>
            <pc:sldMk cId="1557323093" sldId="618"/>
            <ac:spMk id="111" creationId="{52FB45E9-914E-4471-AC87-E475CD51767D}"/>
          </ac:spMkLst>
        </pc:spChg>
        <pc:spChg chg="add del">
          <ac:chgData name="Jochen Tulp" userId="97d96ee0-b527-4e31-8458-ae969d8f9967" providerId="ADAL" clId="{D66512BF-5DEA-4461-B2CD-A9D47106007C}" dt="2020-11-15T18:47:11.902" v="2472"/>
          <ac:spMkLst>
            <pc:docMk/>
            <pc:sldMk cId="1557323093" sldId="618"/>
            <ac:spMk id="112" creationId="{C310626D-5743-49D4-8F7D-88C4F8F05774}"/>
          </ac:spMkLst>
        </pc:spChg>
        <pc:spChg chg="add del">
          <ac:chgData name="Jochen Tulp" userId="97d96ee0-b527-4e31-8458-ae969d8f9967" providerId="ADAL" clId="{D66512BF-5DEA-4461-B2CD-A9D47106007C}" dt="2020-11-15T18:47:11.902" v="2472"/>
          <ac:spMkLst>
            <pc:docMk/>
            <pc:sldMk cId="1557323093" sldId="618"/>
            <ac:spMk id="113" creationId="{3C195FC1-B568-4C72-9902-34CB35DDD7A1}"/>
          </ac:spMkLst>
        </pc:spChg>
        <pc:spChg chg="add del">
          <ac:chgData name="Jochen Tulp" userId="97d96ee0-b527-4e31-8458-ae969d8f9967" providerId="ADAL" clId="{D66512BF-5DEA-4461-B2CD-A9D47106007C}" dt="2020-11-15T18:47:11.902" v="2472"/>
          <ac:spMkLst>
            <pc:docMk/>
            <pc:sldMk cId="1557323093" sldId="618"/>
            <ac:spMk id="114" creationId="{EF2BDF77-362C-43F0-8CBB-A969EC2AE0C4}"/>
          </ac:spMkLst>
        </pc:spChg>
        <pc:spChg chg="add del">
          <ac:chgData name="Jochen Tulp" userId="97d96ee0-b527-4e31-8458-ae969d8f9967" providerId="ADAL" clId="{D66512BF-5DEA-4461-B2CD-A9D47106007C}" dt="2020-11-15T18:47:11.902" v="2472"/>
          <ac:spMkLst>
            <pc:docMk/>
            <pc:sldMk cId="1557323093" sldId="618"/>
            <ac:spMk id="115" creationId="{4BE96B01-3929-432D-B8C2-ADBCB74C2EF4}"/>
          </ac:spMkLst>
        </pc:spChg>
        <pc:spChg chg="add del">
          <ac:chgData name="Jochen Tulp" userId="97d96ee0-b527-4e31-8458-ae969d8f9967" providerId="ADAL" clId="{D66512BF-5DEA-4461-B2CD-A9D47106007C}" dt="2020-11-15T18:47:11.902" v="2472"/>
          <ac:spMkLst>
            <pc:docMk/>
            <pc:sldMk cId="1557323093" sldId="618"/>
            <ac:spMk id="116" creationId="{2A6FCDE6-CDE2-4C51-B18E-A95CFB679714}"/>
          </ac:spMkLst>
        </pc:spChg>
        <pc:spChg chg="add del">
          <ac:chgData name="Jochen Tulp" userId="97d96ee0-b527-4e31-8458-ae969d8f9967" providerId="ADAL" clId="{D66512BF-5DEA-4461-B2CD-A9D47106007C}" dt="2020-11-15T18:47:11.902" v="2472"/>
          <ac:spMkLst>
            <pc:docMk/>
            <pc:sldMk cId="1557323093" sldId="618"/>
            <ac:spMk id="117" creationId="{9D2E8756-2465-473A-BA2A-2DB1D6224745}"/>
          </ac:spMkLst>
        </pc:spChg>
        <pc:grpChg chg="add del">
          <ac:chgData name="Jochen Tulp" userId="97d96ee0-b527-4e31-8458-ae969d8f9967" providerId="ADAL" clId="{D66512BF-5DEA-4461-B2CD-A9D47106007C}" dt="2020-11-15T18:47:11.902" v="2472"/>
          <ac:grpSpMkLst>
            <pc:docMk/>
            <pc:sldMk cId="1557323093" sldId="618"/>
            <ac:grpSpMk id="107" creationId="{28460BD8-AE3F-4AC9-9D0B-717052AA5D3A}"/>
          </ac:grpSpMkLst>
        </pc:grpChg>
        <pc:graphicFrameChg chg="add del modGraphic">
          <ac:chgData name="Jochen Tulp" userId="97d96ee0-b527-4e31-8458-ae969d8f9967" providerId="ADAL" clId="{D66512BF-5DEA-4461-B2CD-A9D47106007C}" dt="2020-11-15T18:14:34.132" v="2118" actId="27309"/>
          <ac:graphicFrameMkLst>
            <pc:docMk/>
            <pc:sldMk cId="1557323093" sldId="618"/>
            <ac:graphicFrameMk id="3" creationId="{E8195828-0A7F-476C-BB8B-6602BBBE425B}"/>
          </ac:graphicFrameMkLst>
        </pc:graphicFrameChg>
        <pc:picChg chg="add del mod">
          <ac:chgData name="Jochen Tulp" userId="97d96ee0-b527-4e31-8458-ae969d8f9967" providerId="ADAL" clId="{D66512BF-5DEA-4461-B2CD-A9D47106007C}" dt="2020-11-17T13:34:56.241" v="2718" actId="478"/>
          <ac:picMkLst>
            <pc:docMk/>
            <pc:sldMk cId="1557323093" sldId="618"/>
            <ac:picMk id="2" creationId="{8F7D3433-4169-4DBE-938B-5C3A506C7DF6}"/>
          </ac:picMkLst>
        </pc:picChg>
        <pc:picChg chg="add mod modCrop">
          <ac:chgData name="Jochen Tulp" userId="97d96ee0-b527-4e31-8458-ae969d8f9967" providerId="ADAL" clId="{D66512BF-5DEA-4461-B2CD-A9D47106007C}" dt="2020-11-17T13:35:03.104" v="2719" actId="1076"/>
          <ac:picMkLst>
            <pc:docMk/>
            <pc:sldMk cId="1557323093" sldId="618"/>
            <ac:picMk id="3" creationId="{F1321892-EF10-46F4-B405-2828F3EF4C59}"/>
          </ac:picMkLst>
        </pc:picChg>
        <pc:picChg chg="add mod modCrop">
          <ac:chgData name="Jochen Tulp" userId="97d96ee0-b527-4e31-8458-ae969d8f9967" providerId="ADAL" clId="{D66512BF-5DEA-4461-B2CD-A9D47106007C}" dt="2020-11-17T13:40:11.017" v="2743" actId="1076"/>
          <ac:picMkLst>
            <pc:docMk/>
            <pc:sldMk cId="1557323093" sldId="618"/>
            <ac:picMk id="7" creationId="{1CE7B57F-68BE-4D57-AAB1-35740D0B955D}"/>
          </ac:picMkLst>
        </pc:picChg>
        <pc:picChg chg="add mod">
          <ac:chgData name="Jochen Tulp" userId="97d96ee0-b527-4e31-8458-ae969d8f9967" providerId="ADAL" clId="{D66512BF-5DEA-4461-B2CD-A9D47106007C}" dt="2020-11-17T13:44:19.885" v="2756" actId="14100"/>
          <ac:picMkLst>
            <pc:docMk/>
            <pc:sldMk cId="1557323093" sldId="618"/>
            <ac:picMk id="8" creationId="{37453C8B-FDE3-4641-9C00-F9F5218C2827}"/>
          </ac:picMkLst>
        </pc:picChg>
        <pc:picChg chg="add del mod">
          <ac:chgData name="Jochen Tulp" userId="97d96ee0-b527-4e31-8458-ae969d8f9967" providerId="ADAL" clId="{D66512BF-5DEA-4461-B2CD-A9D47106007C}" dt="2020-11-17T13:43:46.415" v="2753" actId="478"/>
          <ac:picMkLst>
            <pc:docMk/>
            <pc:sldMk cId="1557323093" sldId="618"/>
            <ac:picMk id="9" creationId="{3CAA9E3B-B633-42E0-81DB-459770902EF6}"/>
          </ac:picMkLst>
        </pc:picChg>
        <pc:picChg chg="add del mod">
          <ac:chgData name="Jochen Tulp" userId="97d96ee0-b527-4e31-8458-ae969d8f9967" providerId="ADAL" clId="{D66512BF-5DEA-4461-B2CD-A9D47106007C}" dt="2020-11-17T13:43:44.948" v="2752" actId="478"/>
          <ac:picMkLst>
            <pc:docMk/>
            <pc:sldMk cId="1557323093" sldId="618"/>
            <ac:picMk id="10" creationId="{2C6934F0-BC45-45CD-8016-0A2317A0808F}"/>
          </ac:picMkLst>
        </pc:picChg>
        <pc:picChg chg="add mod">
          <ac:chgData name="Jochen Tulp" userId="97d96ee0-b527-4e31-8458-ae969d8f9967" providerId="ADAL" clId="{D66512BF-5DEA-4461-B2CD-A9D47106007C}" dt="2020-11-17T13:44:29.945" v="2759" actId="1076"/>
          <ac:picMkLst>
            <pc:docMk/>
            <pc:sldMk cId="1557323093" sldId="618"/>
            <ac:picMk id="1026" creationId="{AEBA716C-A12D-469E-8F52-88CFB948EC9C}"/>
          </ac:picMkLst>
        </pc:picChg>
        <pc:picChg chg="add mod">
          <ac:chgData name="Jochen Tulp" userId="97d96ee0-b527-4e31-8458-ae969d8f9967" providerId="ADAL" clId="{D66512BF-5DEA-4461-B2CD-A9D47106007C}" dt="2020-11-17T13:45:57.016" v="2772" actId="1076"/>
          <ac:picMkLst>
            <pc:docMk/>
            <pc:sldMk cId="1557323093" sldId="618"/>
            <ac:picMk id="1027" creationId="{13CC8B29-5158-4CC5-8E41-C12BC1D320D1}"/>
          </ac:picMkLst>
        </pc:picChg>
        <pc:cxnChg chg="add del">
          <ac:chgData name="Jochen Tulp" userId="97d96ee0-b527-4e31-8458-ae969d8f9967" providerId="ADAL" clId="{D66512BF-5DEA-4461-B2CD-A9D47106007C}" dt="2020-11-15T18:47:11.902" v="2472"/>
          <ac:cxnSpMkLst>
            <pc:docMk/>
            <pc:sldMk cId="1557323093" sldId="618"/>
            <ac:cxnSpMk id="109" creationId="{EB898B32-3891-4C3A-8F58-C5969D2E9033}"/>
          </ac:cxnSpMkLst>
        </pc:cxnChg>
        <pc:cxnChg chg="add del">
          <ac:chgData name="Jochen Tulp" userId="97d96ee0-b527-4e31-8458-ae969d8f9967" providerId="ADAL" clId="{D66512BF-5DEA-4461-B2CD-A9D47106007C}" dt="2020-11-15T18:47:11.902" v="2472"/>
          <ac:cxnSpMkLst>
            <pc:docMk/>
            <pc:sldMk cId="1557323093" sldId="618"/>
            <ac:cxnSpMk id="110" creationId="{4AE4806D-B8F9-4679-A68A-9BD21C01A301}"/>
          </ac:cxnSpMkLst>
        </pc:cxnChg>
      </pc:sldChg>
      <pc:sldChg chg="delSp add del mod">
        <pc:chgData name="Jochen Tulp" userId="97d96ee0-b527-4e31-8458-ae969d8f9967" providerId="ADAL" clId="{D66512BF-5DEA-4461-B2CD-A9D47106007C}" dt="2020-11-15T18:14:53.825" v="2122" actId="47"/>
        <pc:sldMkLst>
          <pc:docMk/>
          <pc:sldMk cId="1318779570" sldId="619"/>
        </pc:sldMkLst>
        <pc:spChg chg="del">
          <ac:chgData name="Jochen Tulp" userId="97d96ee0-b527-4e31-8458-ae969d8f9967" providerId="ADAL" clId="{D66512BF-5DEA-4461-B2CD-A9D47106007C}" dt="2020-11-15T18:08:48.159" v="2005" actId="478"/>
          <ac:spMkLst>
            <pc:docMk/>
            <pc:sldMk cId="1318779570" sldId="619"/>
            <ac:spMk id="6" creationId="{937F9963-9534-4076-8855-DA92F398ACF9}"/>
          </ac:spMkLst>
        </pc:spChg>
      </pc:sldChg>
      <pc:sldChg chg="addSp delSp modSp add mod delDesignElem">
        <pc:chgData name="Jochen Tulp" userId="97d96ee0-b527-4e31-8458-ae969d8f9967" providerId="ADAL" clId="{D66512BF-5DEA-4461-B2CD-A9D47106007C}" dt="2020-11-15T18:47:11.902" v="2472"/>
        <pc:sldMkLst>
          <pc:docMk/>
          <pc:sldMk cId="2813616048" sldId="620"/>
        </pc:sldMkLst>
        <pc:spChg chg="mod">
          <ac:chgData name="Jochen Tulp" userId="97d96ee0-b527-4e31-8458-ae969d8f9967" providerId="ADAL" clId="{D66512BF-5DEA-4461-B2CD-A9D47106007C}" dt="2020-11-15T18:29:09.975" v="2350" actId="20577"/>
          <ac:spMkLst>
            <pc:docMk/>
            <pc:sldMk cId="2813616048" sldId="620"/>
            <ac:spMk id="6" creationId="{937F9963-9534-4076-8855-DA92F398ACF9}"/>
          </ac:spMkLst>
        </pc:spChg>
        <pc:spChg chg="add del">
          <ac:chgData name="Jochen Tulp" userId="97d96ee0-b527-4e31-8458-ae969d8f9967" providerId="ADAL" clId="{D66512BF-5DEA-4461-B2CD-A9D47106007C}" dt="2020-11-15T18:47:11.902" v="2472"/>
          <ac:spMkLst>
            <pc:docMk/>
            <pc:sldMk cId="2813616048" sldId="620"/>
            <ac:spMk id="108" creationId="{9179DE42-5613-4B35-A1E6-6CCBAA13C743}"/>
          </ac:spMkLst>
        </pc:spChg>
        <pc:spChg chg="add del">
          <ac:chgData name="Jochen Tulp" userId="97d96ee0-b527-4e31-8458-ae969d8f9967" providerId="ADAL" clId="{D66512BF-5DEA-4461-B2CD-A9D47106007C}" dt="2020-11-15T18:47:11.902" v="2472"/>
          <ac:spMkLst>
            <pc:docMk/>
            <pc:sldMk cId="2813616048" sldId="620"/>
            <ac:spMk id="111" creationId="{52FB45E9-914E-4471-AC87-E475CD51767D}"/>
          </ac:spMkLst>
        </pc:spChg>
        <pc:spChg chg="add del">
          <ac:chgData name="Jochen Tulp" userId="97d96ee0-b527-4e31-8458-ae969d8f9967" providerId="ADAL" clId="{D66512BF-5DEA-4461-B2CD-A9D47106007C}" dt="2020-11-15T18:47:11.902" v="2472"/>
          <ac:spMkLst>
            <pc:docMk/>
            <pc:sldMk cId="2813616048" sldId="620"/>
            <ac:spMk id="112" creationId="{C310626D-5743-49D4-8F7D-88C4F8F05774}"/>
          </ac:spMkLst>
        </pc:spChg>
        <pc:spChg chg="add del">
          <ac:chgData name="Jochen Tulp" userId="97d96ee0-b527-4e31-8458-ae969d8f9967" providerId="ADAL" clId="{D66512BF-5DEA-4461-B2CD-A9D47106007C}" dt="2020-11-15T18:47:11.902" v="2472"/>
          <ac:spMkLst>
            <pc:docMk/>
            <pc:sldMk cId="2813616048" sldId="620"/>
            <ac:spMk id="113" creationId="{3C195FC1-B568-4C72-9902-34CB35DDD7A1}"/>
          </ac:spMkLst>
        </pc:spChg>
        <pc:spChg chg="add del">
          <ac:chgData name="Jochen Tulp" userId="97d96ee0-b527-4e31-8458-ae969d8f9967" providerId="ADAL" clId="{D66512BF-5DEA-4461-B2CD-A9D47106007C}" dt="2020-11-15T18:47:11.902" v="2472"/>
          <ac:spMkLst>
            <pc:docMk/>
            <pc:sldMk cId="2813616048" sldId="620"/>
            <ac:spMk id="114" creationId="{EF2BDF77-362C-43F0-8CBB-A969EC2AE0C4}"/>
          </ac:spMkLst>
        </pc:spChg>
        <pc:spChg chg="add del">
          <ac:chgData name="Jochen Tulp" userId="97d96ee0-b527-4e31-8458-ae969d8f9967" providerId="ADAL" clId="{D66512BF-5DEA-4461-B2CD-A9D47106007C}" dt="2020-11-15T18:47:11.902" v="2472"/>
          <ac:spMkLst>
            <pc:docMk/>
            <pc:sldMk cId="2813616048" sldId="620"/>
            <ac:spMk id="115" creationId="{4BE96B01-3929-432D-B8C2-ADBCB74C2EF4}"/>
          </ac:spMkLst>
        </pc:spChg>
        <pc:spChg chg="add del">
          <ac:chgData name="Jochen Tulp" userId="97d96ee0-b527-4e31-8458-ae969d8f9967" providerId="ADAL" clId="{D66512BF-5DEA-4461-B2CD-A9D47106007C}" dt="2020-11-15T18:47:11.902" v="2472"/>
          <ac:spMkLst>
            <pc:docMk/>
            <pc:sldMk cId="2813616048" sldId="620"/>
            <ac:spMk id="116" creationId="{2A6FCDE6-CDE2-4C51-B18E-A95CFB679714}"/>
          </ac:spMkLst>
        </pc:spChg>
        <pc:spChg chg="add del">
          <ac:chgData name="Jochen Tulp" userId="97d96ee0-b527-4e31-8458-ae969d8f9967" providerId="ADAL" clId="{D66512BF-5DEA-4461-B2CD-A9D47106007C}" dt="2020-11-15T18:47:11.902" v="2472"/>
          <ac:spMkLst>
            <pc:docMk/>
            <pc:sldMk cId="2813616048" sldId="620"/>
            <ac:spMk id="117" creationId="{9D2E8756-2465-473A-BA2A-2DB1D6224745}"/>
          </ac:spMkLst>
        </pc:spChg>
        <pc:grpChg chg="add del">
          <ac:chgData name="Jochen Tulp" userId="97d96ee0-b527-4e31-8458-ae969d8f9967" providerId="ADAL" clId="{D66512BF-5DEA-4461-B2CD-A9D47106007C}" dt="2020-11-15T18:47:11.902" v="2472"/>
          <ac:grpSpMkLst>
            <pc:docMk/>
            <pc:sldMk cId="2813616048" sldId="620"/>
            <ac:grpSpMk id="107" creationId="{28460BD8-AE3F-4AC9-9D0B-717052AA5D3A}"/>
          </ac:grpSpMkLst>
        </pc:grpChg>
        <pc:cxnChg chg="add del">
          <ac:chgData name="Jochen Tulp" userId="97d96ee0-b527-4e31-8458-ae969d8f9967" providerId="ADAL" clId="{D66512BF-5DEA-4461-B2CD-A9D47106007C}" dt="2020-11-15T18:47:11.902" v="2472"/>
          <ac:cxnSpMkLst>
            <pc:docMk/>
            <pc:sldMk cId="2813616048" sldId="620"/>
            <ac:cxnSpMk id="109" creationId="{EB898B32-3891-4C3A-8F58-C5969D2E9033}"/>
          </ac:cxnSpMkLst>
        </pc:cxnChg>
        <pc:cxnChg chg="add del">
          <ac:chgData name="Jochen Tulp" userId="97d96ee0-b527-4e31-8458-ae969d8f9967" providerId="ADAL" clId="{D66512BF-5DEA-4461-B2CD-A9D47106007C}" dt="2020-11-15T18:47:11.902" v="2472"/>
          <ac:cxnSpMkLst>
            <pc:docMk/>
            <pc:sldMk cId="2813616048" sldId="620"/>
            <ac:cxnSpMk id="110" creationId="{4AE4806D-B8F9-4679-A68A-9BD21C01A301}"/>
          </ac:cxnSpMkLst>
        </pc:cxnChg>
      </pc:sldChg>
      <pc:sldChg chg="addSp delSp modSp add mod delDesignElem">
        <pc:chgData name="Jochen Tulp" userId="97d96ee0-b527-4e31-8458-ae969d8f9967" providerId="ADAL" clId="{D66512BF-5DEA-4461-B2CD-A9D47106007C}" dt="2020-11-15T18:57:55.869" v="2671" actId="114"/>
        <pc:sldMkLst>
          <pc:docMk/>
          <pc:sldMk cId="1235508029" sldId="621"/>
        </pc:sldMkLst>
        <pc:spChg chg="mod">
          <ac:chgData name="Jochen Tulp" userId="97d96ee0-b527-4e31-8458-ae969d8f9967" providerId="ADAL" clId="{D66512BF-5DEA-4461-B2CD-A9D47106007C}" dt="2020-11-15T18:57:55.869" v="2671" actId="114"/>
          <ac:spMkLst>
            <pc:docMk/>
            <pc:sldMk cId="1235508029" sldId="621"/>
            <ac:spMk id="6" creationId="{937F9963-9534-4076-8855-DA92F398ACF9}"/>
          </ac:spMkLst>
        </pc:spChg>
        <pc:spChg chg="add del">
          <ac:chgData name="Jochen Tulp" userId="97d96ee0-b527-4e31-8458-ae969d8f9967" providerId="ADAL" clId="{D66512BF-5DEA-4461-B2CD-A9D47106007C}" dt="2020-11-15T18:54:53.422" v="2622" actId="22"/>
          <ac:spMkLst>
            <pc:docMk/>
            <pc:sldMk cId="1235508029" sldId="621"/>
            <ac:spMk id="27" creationId="{8381EDF3-0D6B-4D33-BE5B-B879AA46D048}"/>
          </ac:spMkLst>
        </pc:spChg>
        <pc:spChg chg="add del">
          <ac:chgData name="Jochen Tulp" userId="97d96ee0-b527-4e31-8458-ae969d8f9967" providerId="ADAL" clId="{D66512BF-5DEA-4461-B2CD-A9D47106007C}" dt="2020-11-15T18:47:11.902" v="2472"/>
          <ac:spMkLst>
            <pc:docMk/>
            <pc:sldMk cId="1235508029" sldId="621"/>
            <ac:spMk id="108" creationId="{9179DE42-5613-4B35-A1E6-6CCBAA13C743}"/>
          </ac:spMkLst>
        </pc:spChg>
        <pc:spChg chg="add del">
          <ac:chgData name="Jochen Tulp" userId="97d96ee0-b527-4e31-8458-ae969d8f9967" providerId="ADAL" clId="{D66512BF-5DEA-4461-B2CD-A9D47106007C}" dt="2020-11-15T18:47:11.902" v="2472"/>
          <ac:spMkLst>
            <pc:docMk/>
            <pc:sldMk cId="1235508029" sldId="621"/>
            <ac:spMk id="111" creationId="{52FB45E9-914E-4471-AC87-E475CD51767D}"/>
          </ac:spMkLst>
        </pc:spChg>
        <pc:spChg chg="add del">
          <ac:chgData name="Jochen Tulp" userId="97d96ee0-b527-4e31-8458-ae969d8f9967" providerId="ADAL" clId="{D66512BF-5DEA-4461-B2CD-A9D47106007C}" dt="2020-11-15T18:47:11.902" v="2472"/>
          <ac:spMkLst>
            <pc:docMk/>
            <pc:sldMk cId="1235508029" sldId="621"/>
            <ac:spMk id="112" creationId="{C310626D-5743-49D4-8F7D-88C4F8F05774}"/>
          </ac:spMkLst>
        </pc:spChg>
        <pc:spChg chg="add del">
          <ac:chgData name="Jochen Tulp" userId="97d96ee0-b527-4e31-8458-ae969d8f9967" providerId="ADAL" clId="{D66512BF-5DEA-4461-B2CD-A9D47106007C}" dt="2020-11-15T18:47:11.902" v="2472"/>
          <ac:spMkLst>
            <pc:docMk/>
            <pc:sldMk cId="1235508029" sldId="621"/>
            <ac:spMk id="113" creationId="{3C195FC1-B568-4C72-9902-34CB35DDD7A1}"/>
          </ac:spMkLst>
        </pc:spChg>
        <pc:spChg chg="add del">
          <ac:chgData name="Jochen Tulp" userId="97d96ee0-b527-4e31-8458-ae969d8f9967" providerId="ADAL" clId="{D66512BF-5DEA-4461-B2CD-A9D47106007C}" dt="2020-11-15T18:47:11.902" v="2472"/>
          <ac:spMkLst>
            <pc:docMk/>
            <pc:sldMk cId="1235508029" sldId="621"/>
            <ac:spMk id="114" creationId="{EF2BDF77-362C-43F0-8CBB-A969EC2AE0C4}"/>
          </ac:spMkLst>
        </pc:spChg>
        <pc:spChg chg="add del">
          <ac:chgData name="Jochen Tulp" userId="97d96ee0-b527-4e31-8458-ae969d8f9967" providerId="ADAL" clId="{D66512BF-5DEA-4461-B2CD-A9D47106007C}" dt="2020-11-15T18:47:11.902" v="2472"/>
          <ac:spMkLst>
            <pc:docMk/>
            <pc:sldMk cId="1235508029" sldId="621"/>
            <ac:spMk id="115" creationId="{4BE96B01-3929-432D-B8C2-ADBCB74C2EF4}"/>
          </ac:spMkLst>
        </pc:spChg>
        <pc:spChg chg="add del">
          <ac:chgData name="Jochen Tulp" userId="97d96ee0-b527-4e31-8458-ae969d8f9967" providerId="ADAL" clId="{D66512BF-5DEA-4461-B2CD-A9D47106007C}" dt="2020-11-15T18:47:11.902" v="2472"/>
          <ac:spMkLst>
            <pc:docMk/>
            <pc:sldMk cId="1235508029" sldId="621"/>
            <ac:spMk id="116" creationId="{2A6FCDE6-CDE2-4C51-B18E-A95CFB679714}"/>
          </ac:spMkLst>
        </pc:spChg>
        <pc:spChg chg="add del">
          <ac:chgData name="Jochen Tulp" userId="97d96ee0-b527-4e31-8458-ae969d8f9967" providerId="ADAL" clId="{D66512BF-5DEA-4461-B2CD-A9D47106007C}" dt="2020-11-15T18:47:11.902" v="2472"/>
          <ac:spMkLst>
            <pc:docMk/>
            <pc:sldMk cId="1235508029" sldId="621"/>
            <ac:spMk id="117" creationId="{9D2E8756-2465-473A-BA2A-2DB1D6224745}"/>
          </ac:spMkLst>
        </pc:spChg>
        <pc:grpChg chg="add del">
          <ac:chgData name="Jochen Tulp" userId="97d96ee0-b527-4e31-8458-ae969d8f9967" providerId="ADAL" clId="{D66512BF-5DEA-4461-B2CD-A9D47106007C}" dt="2020-11-15T18:47:11.902" v="2472"/>
          <ac:grpSpMkLst>
            <pc:docMk/>
            <pc:sldMk cId="1235508029" sldId="621"/>
            <ac:grpSpMk id="107" creationId="{28460BD8-AE3F-4AC9-9D0B-717052AA5D3A}"/>
          </ac:grpSpMkLst>
        </pc:grpChg>
        <pc:cxnChg chg="add del">
          <ac:chgData name="Jochen Tulp" userId="97d96ee0-b527-4e31-8458-ae969d8f9967" providerId="ADAL" clId="{D66512BF-5DEA-4461-B2CD-A9D47106007C}" dt="2020-11-15T18:47:11.902" v="2472"/>
          <ac:cxnSpMkLst>
            <pc:docMk/>
            <pc:sldMk cId="1235508029" sldId="621"/>
            <ac:cxnSpMk id="109" creationId="{EB898B32-3891-4C3A-8F58-C5969D2E9033}"/>
          </ac:cxnSpMkLst>
        </pc:cxnChg>
        <pc:cxnChg chg="add del">
          <ac:chgData name="Jochen Tulp" userId="97d96ee0-b527-4e31-8458-ae969d8f9967" providerId="ADAL" clId="{D66512BF-5DEA-4461-B2CD-A9D47106007C}" dt="2020-11-15T18:47:11.902" v="2472"/>
          <ac:cxnSpMkLst>
            <pc:docMk/>
            <pc:sldMk cId="1235508029" sldId="621"/>
            <ac:cxnSpMk id="110" creationId="{4AE4806D-B8F9-4679-A68A-9BD21C01A301}"/>
          </ac:cxnSpMkLst>
        </pc:cxnChg>
      </pc:sldChg>
      <pc:sldChg chg="addSp delSp modSp add mod">
        <pc:chgData name="Jochen Tulp" userId="97d96ee0-b527-4e31-8458-ae969d8f9967" providerId="ADAL" clId="{D66512BF-5DEA-4461-B2CD-A9D47106007C}" dt="2020-11-15T18:52:58.922" v="2578" actId="21"/>
        <pc:sldMkLst>
          <pc:docMk/>
          <pc:sldMk cId="2329778263" sldId="622"/>
        </pc:sldMkLst>
        <pc:spChg chg="add mod">
          <ac:chgData name="Jochen Tulp" userId="97d96ee0-b527-4e31-8458-ae969d8f9967" providerId="ADAL" clId="{D66512BF-5DEA-4461-B2CD-A9D47106007C}" dt="2020-11-15T18:52:58.922" v="2578" actId="21"/>
          <ac:spMkLst>
            <pc:docMk/>
            <pc:sldMk cId="2329778263" sldId="622"/>
            <ac:spMk id="4" creationId="{8545B121-B758-49F4-9195-D9B7E211CFAD}"/>
          </ac:spMkLst>
        </pc:spChg>
        <pc:spChg chg="mod">
          <ac:chgData name="Jochen Tulp" userId="97d96ee0-b527-4e31-8458-ae969d8f9967" providerId="ADAL" clId="{D66512BF-5DEA-4461-B2CD-A9D47106007C}" dt="2020-11-15T18:51:25.912" v="2557" actId="1076"/>
          <ac:spMkLst>
            <pc:docMk/>
            <pc:sldMk cId="2329778263" sldId="622"/>
            <ac:spMk id="11" creationId="{82336B3C-0982-49C2-85B3-D4D69E435900}"/>
          </ac:spMkLst>
        </pc:spChg>
        <pc:spChg chg="mod">
          <ac:chgData name="Jochen Tulp" userId="97d96ee0-b527-4e31-8458-ae969d8f9967" providerId="ADAL" clId="{D66512BF-5DEA-4461-B2CD-A9D47106007C}" dt="2020-11-15T18:47:59.984" v="2498" actId="6549"/>
          <ac:spMkLst>
            <pc:docMk/>
            <pc:sldMk cId="2329778263" sldId="622"/>
            <ac:spMk id="104" creationId="{71DFD606-8479-465C-B5A5-ACC2FD6A05AD}"/>
          </ac:spMkLst>
        </pc:spChg>
        <pc:spChg chg="del">
          <ac:chgData name="Jochen Tulp" userId="97d96ee0-b527-4e31-8458-ae969d8f9967" providerId="ADAL" clId="{D66512BF-5DEA-4461-B2CD-A9D47106007C}" dt="2020-11-15T18:48:11.655" v="2503" actId="478"/>
          <ac:spMkLst>
            <pc:docMk/>
            <pc:sldMk cId="2329778263" sldId="622"/>
            <ac:spMk id="114" creationId="{1A9A1384-BB26-4C08-8F02-CABB6507B872}"/>
          </ac:spMkLst>
        </pc:spChg>
        <pc:spChg chg="mod">
          <ac:chgData name="Jochen Tulp" userId="97d96ee0-b527-4e31-8458-ae969d8f9967" providerId="ADAL" clId="{D66512BF-5DEA-4461-B2CD-A9D47106007C}" dt="2020-11-15T18:47:17.912" v="2473" actId="6549"/>
          <ac:spMkLst>
            <pc:docMk/>
            <pc:sldMk cId="2329778263" sldId="622"/>
            <ac:spMk id="115" creationId="{0618AC60-DF13-401B-AC73-91C3F019CB3C}"/>
          </ac:spMkLst>
        </pc:spChg>
        <pc:spChg chg="add del mod">
          <ac:chgData name="Jochen Tulp" userId="97d96ee0-b527-4e31-8458-ae969d8f9967" providerId="ADAL" clId="{D66512BF-5DEA-4461-B2CD-A9D47106007C}" dt="2020-11-15T18:52:58.077" v="2577" actId="22"/>
          <ac:spMkLst>
            <pc:docMk/>
            <pc:sldMk cId="2329778263" sldId="622"/>
            <ac:spMk id="117" creationId="{5359E178-8E1E-4641-BF1E-2B5AF3F98DD7}"/>
          </ac:spMkLst>
        </pc:spChg>
        <pc:spChg chg="del">
          <ac:chgData name="Jochen Tulp" userId="97d96ee0-b527-4e31-8458-ae969d8f9967" providerId="ADAL" clId="{D66512BF-5DEA-4461-B2CD-A9D47106007C}" dt="2020-11-15T18:48:19.745" v="2508" actId="478"/>
          <ac:spMkLst>
            <pc:docMk/>
            <pc:sldMk cId="2329778263" sldId="622"/>
            <ac:spMk id="119" creationId="{F22CCCBA-CDC5-467B-9BDA-06FB3DB21606}"/>
          </ac:spMkLst>
        </pc:spChg>
        <pc:spChg chg="del">
          <ac:chgData name="Jochen Tulp" userId="97d96ee0-b527-4e31-8458-ae969d8f9967" providerId="ADAL" clId="{D66512BF-5DEA-4461-B2CD-A9D47106007C}" dt="2020-11-15T18:47:56.924" v="2495" actId="478"/>
          <ac:spMkLst>
            <pc:docMk/>
            <pc:sldMk cId="2329778263" sldId="622"/>
            <ac:spMk id="125" creationId="{CFCC16BE-0C9C-4183-A9E3-BE650504832D}"/>
          </ac:spMkLst>
        </pc:spChg>
        <pc:spChg chg="del">
          <ac:chgData name="Jochen Tulp" userId="97d96ee0-b527-4e31-8458-ae969d8f9967" providerId="ADAL" clId="{D66512BF-5DEA-4461-B2CD-A9D47106007C}" dt="2020-11-15T18:47:55.855" v="2494" actId="478"/>
          <ac:spMkLst>
            <pc:docMk/>
            <pc:sldMk cId="2329778263" sldId="622"/>
            <ac:spMk id="127" creationId="{6B7D43BB-DF0D-41B0-9DCD-3549C3FB8A5F}"/>
          </ac:spMkLst>
        </pc:spChg>
        <pc:spChg chg="del mod topLvl">
          <ac:chgData name="Jochen Tulp" userId="97d96ee0-b527-4e31-8458-ae969d8f9967" providerId="ADAL" clId="{D66512BF-5DEA-4461-B2CD-A9D47106007C}" dt="2020-11-15T18:47:25.975" v="2477" actId="478"/>
          <ac:spMkLst>
            <pc:docMk/>
            <pc:sldMk cId="2329778263" sldId="622"/>
            <ac:spMk id="136" creationId="{80DC6BE6-5DF7-410B-BE5E-F673AF7AE5AE}"/>
          </ac:spMkLst>
        </pc:spChg>
        <pc:spChg chg="topLvl">
          <ac:chgData name="Jochen Tulp" userId="97d96ee0-b527-4e31-8458-ae969d8f9967" providerId="ADAL" clId="{D66512BF-5DEA-4461-B2CD-A9D47106007C}" dt="2020-11-15T18:47:25.975" v="2477" actId="478"/>
          <ac:spMkLst>
            <pc:docMk/>
            <pc:sldMk cId="2329778263" sldId="622"/>
            <ac:spMk id="138" creationId="{0F387823-885E-4A41-A4D0-57E943BD93E7}"/>
          </ac:spMkLst>
        </pc:spChg>
        <pc:spChg chg="del">
          <ac:chgData name="Jochen Tulp" userId="97d96ee0-b527-4e31-8458-ae969d8f9967" providerId="ADAL" clId="{D66512BF-5DEA-4461-B2CD-A9D47106007C}" dt="2020-11-15T18:47:52.254" v="2492" actId="478"/>
          <ac:spMkLst>
            <pc:docMk/>
            <pc:sldMk cId="2329778263" sldId="622"/>
            <ac:spMk id="140" creationId="{FBC221C4-3F0A-406D-B23A-B58B1480E387}"/>
          </ac:spMkLst>
        </pc:spChg>
        <pc:spChg chg="del">
          <ac:chgData name="Jochen Tulp" userId="97d96ee0-b527-4e31-8458-ae969d8f9967" providerId="ADAL" clId="{D66512BF-5DEA-4461-B2CD-A9D47106007C}" dt="2020-11-15T18:47:53.565" v="2493" actId="478"/>
          <ac:spMkLst>
            <pc:docMk/>
            <pc:sldMk cId="2329778263" sldId="622"/>
            <ac:spMk id="142" creationId="{C00C099A-E5BD-41FF-8EC5-D4F9E8C3CD9B}"/>
          </ac:spMkLst>
        </pc:spChg>
        <pc:spChg chg="del">
          <ac:chgData name="Jochen Tulp" userId="97d96ee0-b527-4e31-8458-ae969d8f9967" providerId="ADAL" clId="{D66512BF-5DEA-4461-B2CD-A9D47106007C}" dt="2020-11-15T18:47:48.595" v="2489" actId="478"/>
          <ac:spMkLst>
            <pc:docMk/>
            <pc:sldMk cId="2329778263" sldId="622"/>
            <ac:spMk id="147" creationId="{FE69CE1A-2C45-45CB-A60D-9AF7425960BE}"/>
          </ac:spMkLst>
        </pc:spChg>
        <pc:spChg chg="del">
          <ac:chgData name="Jochen Tulp" userId="97d96ee0-b527-4e31-8458-ae969d8f9967" providerId="ADAL" clId="{D66512BF-5DEA-4461-B2CD-A9D47106007C}" dt="2020-11-15T18:47:29.647" v="2478" actId="478"/>
          <ac:spMkLst>
            <pc:docMk/>
            <pc:sldMk cId="2329778263" sldId="622"/>
            <ac:spMk id="149" creationId="{DC986DC1-84E8-47FB-8950-1039ECBFBBEF}"/>
          </ac:spMkLst>
        </pc:spChg>
        <pc:spChg chg="del topLvl">
          <ac:chgData name="Jochen Tulp" userId="97d96ee0-b527-4e31-8458-ae969d8f9967" providerId="ADAL" clId="{D66512BF-5DEA-4461-B2CD-A9D47106007C}" dt="2020-11-15T18:47:32.058" v="2479" actId="478"/>
          <ac:spMkLst>
            <pc:docMk/>
            <pc:sldMk cId="2329778263" sldId="622"/>
            <ac:spMk id="171" creationId="{C6BE5CCB-4A76-4742-8A19-CAE34808F36D}"/>
          </ac:spMkLst>
        </pc:spChg>
        <pc:spChg chg="topLvl">
          <ac:chgData name="Jochen Tulp" userId="97d96ee0-b527-4e31-8458-ae969d8f9967" providerId="ADAL" clId="{D66512BF-5DEA-4461-B2CD-A9D47106007C}" dt="2020-11-15T18:47:32.058" v="2479" actId="478"/>
          <ac:spMkLst>
            <pc:docMk/>
            <pc:sldMk cId="2329778263" sldId="622"/>
            <ac:spMk id="173" creationId="{F8D4BD7B-1234-4DD0-A923-E8EC62958E91}"/>
          </ac:spMkLst>
        </pc:spChg>
        <pc:spChg chg="del">
          <ac:chgData name="Jochen Tulp" userId="97d96ee0-b527-4e31-8458-ae969d8f9967" providerId="ADAL" clId="{D66512BF-5DEA-4461-B2CD-A9D47106007C}" dt="2020-11-15T18:48:06.685" v="2500" actId="478"/>
          <ac:spMkLst>
            <pc:docMk/>
            <pc:sldMk cId="2329778263" sldId="622"/>
            <ac:spMk id="177" creationId="{05ED8518-30A5-48DD-AE07-7874BE02A5A6}"/>
          </ac:spMkLst>
        </pc:spChg>
        <pc:spChg chg="del">
          <ac:chgData name="Jochen Tulp" userId="97d96ee0-b527-4e31-8458-ae969d8f9967" providerId="ADAL" clId="{D66512BF-5DEA-4461-B2CD-A9D47106007C}" dt="2020-11-15T18:47:41.144" v="2484" actId="478"/>
          <ac:spMkLst>
            <pc:docMk/>
            <pc:sldMk cId="2329778263" sldId="622"/>
            <ac:spMk id="178" creationId="{57FD3253-8DFB-461E-96B1-F96558E6CA00}"/>
          </ac:spMkLst>
        </pc:spChg>
        <pc:spChg chg="del">
          <ac:chgData name="Jochen Tulp" userId="97d96ee0-b527-4e31-8458-ae969d8f9967" providerId="ADAL" clId="{D66512BF-5DEA-4461-B2CD-A9D47106007C}" dt="2020-11-15T18:48:17.355" v="2506" actId="478"/>
          <ac:spMkLst>
            <pc:docMk/>
            <pc:sldMk cId="2329778263" sldId="622"/>
            <ac:spMk id="195" creationId="{2BD778E6-D334-4389-B4C0-6C793B6E1E82}"/>
          </ac:spMkLst>
        </pc:spChg>
        <pc:spChg chg="del">
          <ac:chgData name="Jochen Tulp" userId="97d96ee0-b527-4e31-8458-ae969d8f9967" providerId="ADAL" clId="{D66512BF-5DEA-4461-B2CD-A9D47106007C}" dt="2020-11-15T18:48:10.345" v="2502" actId="478"/>
          <ac:spMkLst>
            <pc:docMk/>
            <pc:sldMk cId="2329778263" sldId="622"/>
            <ac:spMk id="196" creationId="{9E24B3E5-9E8A-4B3A-ADB6-4481250B3F2A}"/>
          </ac:spMkLst>
        </pc:spChg>
        <pc:spChg chg="del mod">
          <ac:chgData name="Jochen Tulp" userId="97d96ee0-b527-4e31-8458-ae969d8f9967" providerId="ADAL" clId="{D66512BF-5DEA-4461-B2CD-A9D47106007C}" dt="2020-11-15T18:47:43.577" v="2486" actId="478"/>
          <ac:spMkLst>
            <pc:docMk/>
            <pc:sldMk cId="2329778263" sldId="622"/>
            <ac:spMk id="197" creationId="{3984115C-22F4-41EB-BF04-E71D3503F2B5}"/>
          </ac:spMkLst>
        </pc:spChg>
        <pc:spChg chg="del">
          <ac:chgData name="Jochen Tulp" userId="97d96ee0-b527-4e31-8458-ae969d8f9967" providerId="ADAL" clId="{D66512BF-5DEA-4461-B2CD-A9D47106007C}" dt="2020-11-15T18:47:47.404" v="2488" actId="478"/>
          <ac:spMkLst>
            <pc:docMk/>
            <pc:sldMk cId="2329778263" sldId="622"/>
            <ac:spMk id="198" creationId="{384B4D5E-DF22-4556-9F7B-E0627361D734}"/>
          </ac:spMkLst>
        </pc:spChg>
        <pc:grpChg chg="del">
          <ac:chgData name="Jochen Tulp" userId="97d96ee0-b527-4e31-8458-ae969d8f9967" providerId="ADAL" clId="{D66512BF-5DEA-4461-B2CD-A9D47106007C}" dt="2020-11-15T18:47:32.058" v="2479" actId="478"/>
          <ac:grpSpMkLst>
            <pc:docMk/>
            <pc:sldMk cId="2329778263" sldId="622"/>
            <ac:grpSpMk id="7" creationId="{2E40B69F-E4C9-4DED-888B-1050168560DD}"/>
          </ac:grpSpMkLst>
        </pc:grpChg>
        <pc:grpChg chg="del">
          <ac:chgData name="Jochen Tulp" userId="97d96ee0-b527-4e31-8458-ae969d8f9967" providerId="ADAL" clId="{D66512BF-5DEA-4461-B2CD-A9D47106007C}" dt="2020-11-15T18:48:14.104" v="2505" actId="478"/>
          <ac:grpSpMkLst>
            <pc:docMk/>
            <pc:sldMk cId="2329778263" sldId="622"/>
            <ac:grpSpMk id="8" creationId="{3FE7C816-8C1F-4196-BD8D-ED7BD2BF863D}"/>
          </ac:grpSpMkLst>
        </pc:grpChg>
        <pc:grpChg chg="del">
          <ac:chgData name="Jochen Tulp" userId="97d96ee0-b527-4e31-8458-ae969d8f9967" providerId="ADAL" clId="{D66512BF-5DEA-4461-B2CD-A9D47106007C}" dt="2020-11-15T18:47:33.477" v="2480" actId="478"/>
          <ac:grpSpMkLst>
            <pc:docMk/>
            <pc:sldMk cId="2329778263" sldId="622"/>
            <ac:grpSpMk id="9" creationId="{E713AA15-D031-498E-B4D1-7ADA659919F7}"/>
          </ac:grpSpMkLst>
        </pc:grpChg>
        <pc:grpChg chg="del">
          <ac:chgData name="Jochen Tulp" userId="97d96ee0-b527-4e31-8458-ae969d8f9967" providerId="ADAL" clId="{D66512BF-5DEA-4461-B2CD-A9D47106007C}" dt="2020-11-15T18:48:04.554" v="2499" actId="478"/>
          <ac:grpSpMkLst>
            <pc:docMk/>
            <pc:sldMk cId="2329778263" sldId="622"/>
            <ac:grpSpMk id="10" creationId="{08CFCDD2-2F04-4844-95B5-E9B4F725068A}"/>
          </ac:grpSpMkLst>
        </pc:grpChg>
        <pc:grpChg chg="del">
          <ac:chgData name="Jochen Tulp" userId="97d96ee0-b527-4e31-8458-ae969d8f9967" providerId="ADAL" clId="{D66512BF-5DEA-4461-B2CD-A9D47106007C}" dt="2020-11-15T18:47:38.844" v="2483" actId="478"/>
          <ac:grpSpMkLst>
            <pc:docMk/>
            <pc:sldMk cId="2329778263" sldId="622"/>
            <ac:grpSpMk id="12" creationId="{3F285DE4-D4F7-46DA-AB4A-CA9A01C3467F}"/>
          </ac:grpSpMkLst>
        </pc:grpChg>
        <pc:grpChg chg="del">
          <ac:chgData name="Jochen Tulp" userId="97d96ee0-b527-4e31-8458-ae969d8f9967" providerId="ADAL" clId="{D66512BF-5DEA-4461-B2CD-A9D47106007C}" dt="2020-11-15T18:47:35.794" v="2482" actId="478"/>
          <ac:grpSpMkLst>
            <pc:docMk/>
            <pc:sldMk cId="2329778263" sldId="622"/>
            <ac:grpSpMk id="13" creationId="{796A492B-A461-4DF4-829B-48E03DBB2D84}"/>
          </ac:grpSpMkLst>
        </pc:grpChg>
        <pc:grpChg chg="del">
          <ac:chgData name="Jochen Tulp" userId="97d96ee0-b527-4e31-8458-ae969d8f9967" providerId="ADAL" clId="{D66512BF-5DEA-4461-B2CD-A9D47106007C}" dt="2020-11-15T18:47:19.954" v="2474" actId="478"/>
          <ac:grpSpMkLst>
            <pc:docMk/>
            <pc:sldMk cId="2329778263" sldId="622"/>
            <ac:grpSpMk id="29" creationId="{74D039CB-9CCD-4259-A336-75EB51910395}"/>
          </ac:grpSpMkLst>
        </pc:grpChg>
        <pc:grpChg chg="del">
          <ac:chgData name="Jochen Tulp" userId="97d96ee0-b527-4e31-8458-ae969d8f9967" providerId="ADAL" clId="{D66512BF-5DEA-4461-B2CD-A9D47106007C}" dt="2020-11-15T18:48:23.075" v="2509" actId="478"/>
          <ac:grpSpMkLst>
            <pc:docMk/>
            <pc:sldMk cId="2329778263" sldId="622"/>
            <ac:grpSpMk id="120" creationId="{B15CF98A-C041-4C54-83E0-D6B1A0165558}"/>
          </ac:grpSpMkLst>
        </pc:grpChg>
        <pc:grpChg chg="del">
          <ac:chgData name="Jochen Tulp" userId="97d96ee0-b527-4e31-8458-ae969d8f9967" providerId="ADAL" clId="{D66512BF-5DEA-4461-B2CD-A9D47106007C}" dt="2020-11-15T18:47:25.975" v="2477" actId="478"/>
          <ac:grpSpMkLst>
            <pc:docMk/>
            <pc:sldMk cId="2329778263" sldId="622"/>
            <ac:grpSpMk id="135" creationId="{9C021FC8-E21C-449A-BF58-8B0A19ABB84F}"/>
          </ac:grpSpMkLst>
        </pc:grpChg>
        <pc:grpChg chg="del">
          <ac:chgData name="Jochen Tulp" userId="97d96ee0-b527-4e31-8458-ae969d8f9967" providerId="ADAL" clId="{D66512BF-5DEA-4461-B2CD-A9D47106007C}" dt="2020-11-15T18:47:22.334" v="2475" actId="478"/>
          <ac:grpSpMkLst>
            <pc:docMk/>
            <pc:sldMk cId="2329778263" sldId="622"/>
            <ac:grpSpMk id="155" creationId="{2D7BD1FA-F307-4FD3-8656-8AB20F79CEE3}"/>
          </ac:grpSpMkLst>
        </pc:grpChg>
        <pc:picChg chg="del">
          <ac:chgData name="Jochen Tulp" userId="97d96ee0-b527-4e31-8458-ae969d8f9967" providerId="ADAL" clId="{D66512BF-5DEA-4461-B2CD-A9D47106007C}" dt="2020-11-15T18:48:18.744" v="2507" actId="478"/>
          <ac:picMkLst>
            <pc:docMk/>
            <pc:sldMk cId="2329778263" sldId="622"/>
            <ac:picMk id="157" creationId="{4B5FAE44-10FC-44CC-AB7C-D49DE98D5246}"/>
          </ac:picMkLst>
        </pc:picChg>
        <pc:picChg chg="del">
          <ac:chgData name="Jochen Tulp" userId="97d96ee0-b527-4e31-8458-ae969d8f9967" providerId="ADAL" clId="{D66512BF-5DEA-4461-B2CD-A9D47106007C}" dt="2020-11-15T18:48:12.977" v="2504" actId="478"/>
          <ac:picMkLst>
            <pc:docMk/>
            <pc:sldMk cId="2329778263" sldId="622"/>
            <ac:picMk id="176" creationId="{B93F302A-1971-452D-AFCA-DD02DB91DA10}"/>
          </ac:picMkLst>
        </pc:picChg>
        <pc:picChg chg="del">
          <ac:chgData name="Jochen Tulp" userId="97d96ee0-b527-4e31-8458-ae969d8f9967" providerId="ADAL" clId="{D66512BF-5DEA-4461-B2CD-A9D47106007C}" dt="2020-11-15T18:47:58.174" v="2496" actId="478"/>
          <ac:picMkLst>
            <pc:docMk/>
            <pc:sldMk cId="2329778263" sldId="622"/>
            <ac:picMk id="180" creationId="{149461F7-71D2-40F6-AC58-56A23B335A42}"/>
          </ac:picMkLst>
        </pc:picChg>
        <pc:picChg chg="del">
          <ac:chgData name="Jochen Tulp" userId="97d96ee0-b527-4e31-8458-ae969d8f9967" providerId="ADAL" clId="{D66512BF-5DEA-4461-B2CD-A9D47106007C}" dt="2020-11-15T18:47:44.714" v="2487" actId="478"/>
          <ac:picMkLst>
            <pc:docMk/>
            <pc:sldMk cId="2329778263" sldId="622"/>
            <ac:picMk id="181" creationId="{6C430932-4247-4972-856C-17A09387FC9A}"/>
          </ac:picMkLst>
        </pc:picChg>
        <pc:picChg chg="del">
          <ac:chgData name="Jochen Tulp" userId="97d96ee0-b527-4e31-8458-ae969d8f9967" providerId="ADAL" clId="{D66512BF-5DEA-4461-B2CD-A9D47106007C}" dt="2020-11-15T18:47:49.418" v="2490" actId="478"/>
          <ac:picMkLst>
            <pc:docMk/>
            <pc:sldMk cId="2329778263" sldId="622"/>
            <ac:picMk id="182" creationId="{EFA58CA7-C45D-4017-A87E-4B3FAE0CF1CD}"/>
          </ac:picMkLst>
        </pc:picChg>
        <pc:picChg chg="del">
          <ac:chgData name="Jochen Tulp" userId="97d96ee0-b527-4e31-8458-ae969d8f9967" providerId="ADAL" clId="{D66512BF-5DEA-4461-B2CD-A9D47106007C}" dt="2020-11-15T18:47:34.785" v="2481" actId="478"/>
          <ac:picMkLst>
            <pc:docMk/>
            <pc:sldMk cId="2329778263" sldId="622"/>
            <ac:picMk id="183" creationId="{3F72C53C-D2C0-48D2-ACE4-85531F7A418A}"/>
          </ac:picMkLst>
        </pc:picChg>
        <pc:picChg chg="del">
          <ac:chgData name="Jochen Tulp" userId="97d96ee0-b527-4e31-8458-ae969d8f9967" providerId="ADAL" clId="{D66512BF-5DEA-4461-B2CD-A9D47106007C}" dt="2020-11-15T18:47:51.475" v="2491" actId="478"/>
          <ac:picMkLst>
            <pc:docMk/>
            <pc:sldMk cId="2329778263" sldId="622"/>
            <ac:picMk id="184" creationId="{287891DE-9B03-4F92-B29A-5C284BF28FF4}"/>
          </ac:picMkLst>
        </pc:picChg>
        <pc:picChg chg="del">
          <ac:chgData name="Jochen Tulp" userId="97d96ee0-b527-4e31-8458-ae969d8f9967" providerId="ADAL" clId="{D66512BF-5DEA-4461-B2CD-A9D47106007C}" dt="2020-11-15T18:48:07.784" v="2501" actId="478"/>
          <ac:picMkLst>
            <pc:docMk/>
            <pc:sldMk cId="2329778263" sldId="622"/>
            <ac:picMk id="186" creationId="{F0750C26-B252-4C65-AF42-A8DAA5945579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7EC0E15-2E08-4CE3-A0E6-37D0BD425D52}" type="doc">
      <dgm:prSet loTypeId="urn:microsoft.com/office/officeart/2005/8/layout/char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l-NL"/>
        </a:p>
      </dgm:t>
    </dgm:pt>
    <dgm:pt modelId="{2AA3A1FE-998F-444F-BEB9-69C60D5EE871}" type="pres">
      <dgm:prSet presAssocID="{07EC0E15-2E08-4CE3-A0E6-37D0BD425D52}" presName="compositeShape" presStyleCnt="0">
        <dgm:presLayoutVars>
          <dgm:chMax val="7"/>
          <dgm:dir/>
          <dgm:resizeHandles val="exact"/>
        </dgm:presLayoutVars>
      </dgm:prSet>
      <dgm:spPr/>
    </dgm:pt>
  </dgm:ptLst>
  <dgm:cxnLst>
    <dgm:cxn modelId="{3957DFCD-2CC3-41BD-829D-E6221C1A8C10}" type="presOf" srcId="{07EC0E15-2E08-4CE3-A0E6-37D0BD425D52}" destId="{2AA3A1FE-998F-444F-BEB9-69C60D5EE871}" srcOrd="0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687C64C-D6D9-4899-8313-9C986130211C}" type="doc">
      <dgm:prSet loTypeId="urn:microsoft.com/office/officeart/2008/layout/NameandTitleOrganizationalChar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l-NL"/>
        </a:p>
      </dgm:t>
    </dgm:pt>
    <dgm:pt modelId="{D535597F-1D43-433E-AB06-D5802EC91F51}">
      <dgm:prSet phldrT="[Tekst]"/>
      <dgm:spPr>
        <a:solidFill>
          <a:srgbClr val="14733B"/>
        </a:solidFill>
      </dgm:spPr>
      <dgm:t>
        <a:bodyPr/>
        <a:lstStyle/>
        <a:p>
          <a:r>
            <a:rPr lang="nl-NL" b="1" dirty="0"/>
            <a:t>Voorzitter </a:t>
          </a:r>
          <a:r>
            <a:rPr lang="nl-NL" b="1" i="1" dirty="0"/>
            <a:t>Techniek NL</a:t>
          </a:r>
        </a:p>
      </dgm:t>
    </dgm:pt>
    <dgm:pt modelId="{9B425734-EEC6-41C2-8A70-95FECD448342}" type="parTrans" cxnId="{725A01A3-55A7-4454-B536-520BD6AC2365}">
      <dgm:prSet/>
      <dgm:spPr/>
      <dgm:t>
        <a:bodyPr/>
        <a:lstStyle/>
        <a:p>
          <a:endParaRPr lang="nl-NL"/>
        </a:p>
      </dgm:t>
    </dgm:pt>
    <dgm:pt modelId="{E6E9935F-0DBA-4B3C-A91C-B5E82FB2A8E8}" type="sibTrans" cxnId="{725A01A3-55A7-4454-B536-520BD6AC2365}">
      <dgm:prSet custT="1"/>
      <dgm:spPr/>
      <dgm:t>
        <a:bodyPr/>
        <a:lstStyle/>
        <a:p>
          <a:r>
            <a:rPr lang="nl-NL" sz="1200" b="1" dirty="0"/>
            <a:t>Jochen Tulp</a:t>
          </a:r>
        </a:p>
      </dgm:t>
    </dgm:pt>
    <dgm:pt modelId="{99EFA6E6-750B-45EF-9175-4F2D71A2D61B}" type="asst">
      <dgm:prSet phldrT="[Tekst]"/>
      <dgm:spPr>
        <a:solidFill>
          <a:schemeClr val="tx1"/>
        </a:solidFill>
      </dgm:spPr>
      <dgm:t>
        <a:bodyPr/>
        <a:lstStyle/>
        <a:p>
          <a:r>
            <a:rPr lang="nl-NL" b="1" dirty="0"/>
            <a:t>Secretariaat</a:t>
          </a:r>
        </a:p>
      </dgm:t>
    </dgm:pt>
    <dgm:pt modelId="{BA0ACB85-9DD1-4C2F-982A-4E1CAE11FAB8}" type="parTrans" cxnId="{713D0423-7245-4097-8436-D0915D06AF29}">
      <dgm:prSet/>
      <dgm:spPr/>
      <dgm:t>
        <a:bodyPr/>
        <a:lstStyle/>
        <a:p>
          <a:endParaRPr lang="nl-NL"/>
        </a:p>
      </dgm:t>
    </dgm:pt>
    <dgm:pt modelId="{547E7008-800D-4D16-B7D1-3D609B8FE8E0}" type="sibTrans" cxnId="{713D0423-7245-4097-8436-D0915D06AF29}">
      <dgm:prSet custT="1"/>
      <dgm:spPr/>
      <dgm:t>
        <a:bodyPr/>
        <a:lstStyle/>
        <a:p>
          <a:r>
            <a:rPr lang="nl-NL" sz="1200" b="1" dirty="0"/>
            <a:t>Valerie van der Broek</a:t>
          </a:r>
        </a:p>
      </dgm:t>
    </dgm:pt>
    <dgm:pt modelId="{CAD77778-AB28-4739-9A88-CBB4D776C734}">
      <dgm:prSet phldrT="[Tekst]"/>
      <dgm:spPr>
        <a:solidFill>
          <a:srgbClr val="ECA122"/>
        </a:solidFill>
      </dgm:spPr>
      <dgm:t>
        <a:bodyPr/>
        <a:lstStyle/>
        <a:p>
          <a:r>
            <a:rPr lang="nl-NL" b="1" dirty="0"/>
            <a:t>Bestuurslid </a:t>
          </a:r>
          <a:r>
            <a:rPr lang="nl-NL" b="1" i="1" dirty="0"/>
            <a:t>Bouwend NL</a:t>
          </a:r>
        </a:p>
      </dgm:t>
    </dgm:pt>
    <dgm:pt modelId="{D337B0CB-9E73-4546-B134-B15B233AA0AA}" type="parTrans" cxnId="{24257431-7157-408D-9D7A-AD5F2B357E3C}">
      <dgm:prSet/>
      <dgm:spPr/>
      <dgm:t>
        <a:bodyPr/>
        <a:lstStyle/>
        <a:p>
          <a:endParaRPr lang="nl-NL"/>
        </a:p>
      </dgm:t>
    </dgm:pt>
    <dgm:pt modelId="{76F0203F-5844-4F6B-AAFC-A073D5F5E6D8}" type="sibTrans" cxnId="{24257431-7157-408D-9D7A-AD5F2B357E3C}">
      <dgm:prSet custT="1"/>
      <dgm:spPr/>
      <dgm:t>
        <a:bodyPr/>
        <a:lstStyle/>
        <a:p>
          <a:r>
            <a:rPr lang="nl-NL" sz="1200" b="1"/>
            <a:t>Erik </a:t>
          </a:r>
          <a:r>
            <a:rPr lang="nl-NL" sz="1200" b="1" dirty="0"/>
            <a:t>Prins</a:t>
          </a:r>
        </a:p>
      </dgm:t>
    </dgm:pt>
    <dgm:pt modelId="{5C26B13A-412D-4245-A04F-368F5B25BA84}">
      <dgm:prSet phldrT="[Tekst]"/>
      <dgm:spPr>
        <a:solidFill>
          <a:srgbClr val="ECA122"/>
        </a:solidFill>
      </dgm:spPr>
      <dgm:t>
        <a:bodyPr/>
        <a:lstStyle/>
        <a:p>
          <a:r>
            <a:rPr lang="nl-NL" b="1" dirty="0"/>
            <a:t>Bestuurslid </a:t>
          </a:r>
          <a:r>
            <a:rPr lang="nl-NL" b="1" i="1" dirty="0"/>
            <a:t>Railinfra/overheid</a:t>
          </a:r>
        </a:p>
      </dgm:t>
    </dgm:pt>
    <dgm:pt modelId="{1CD40F46-64DF-4E35-A087-B85AB7C9ABA0}" type="parTrans" cxnId="{9BC8F89F-5DC1-4A1A-B544-B2C4EDD48783}">
      <dgm:prSet/>
      <dgm:spPr/>
      <dgm:t>
        <a:bodyPr/>
        <a:lstStyle/>
        <a:p>
          <a:endParaRPr lang="nl-NL"/>
        </a:p>
      </dgm:t>
    </dgm:pt>
    <dgm:pt modelId="{7B11A433-1054-4B8A-AB25-E715A77A3427}" type="sibTrans" cxnId="{9BC8F89F-5DC1-4A1A-B544-B2C4EDD48783}">
      <dgm:prSet custT="1"/>
      <dgm:spPr/>
      <dgm:t>
        <a:bodyPr/>
        <a:lstStyle/>
        <a:p>
          <a:pPr algn="r"/>
          <a:r>
            <a:rPr lang="nl-NL" sz="1200" b="1" dirty="0"/>
            <a:t>Piet van der Hoorn</a:t>
          </a:r>
        </a:p>
      </dgm:t>
    </dgm:pt>
    <dgm:pt modelId="{972A857A-DBD2-4089-9613-6253D7301C72}">
      <dgm:prSet phldrT="[Tekst]"/>
      <dgm:spPr>
        <a:solidFill>
          <a:srgbClr val="ECA122"/>
        </a:solidFill>
      </dgm:spPr>
      <dgm:t>
        <a:bodyPr/>
        <a:lstStyle/>
        <a:p>
          <a:r>
            <a:rPr lang="nl-NL" b="1" dirty="0"/>
            <a:t>Bestuurslid </a:t>
          </a:r>
          <a:r>
            <a:rPr lang="nl-NL" b="1" i="1" dirty="0"/>
            <a:t>Netbeheer NL</a:t>
          </a:r>
        </a:p>
      </dgm:t>
    </dgm:pt>
    <dgm:pt modelId="{4BC7D2B2-12A4-43FB-97FA-BBC612A8DE00}" type="parTrans" cxnId="{E64BD1C0-FA18-47C2-BA47-3C2E9F253416}">
      <dgm:prSet/>
      <dgm:spPr/>
      <dgm:t>
        <a:bodyPr/>
        <a:lstStyle/>
        <a:p>
          <a:endParaRPr lang="nl-NL"/>
        </a:p>
      </dgm:t>
    </dgm:pt>
    <dgm:pt modelId="{E38926AE-30D7-4C28-A9CA-55BF2A3A9D27}" type="sibTrans" cxnId="{E64BD1C0-FA18-47C2-BA47-3C2E9F253416}">
      <dgm:prSet custT="1"/>
      <dgm:spPr/>
      <dgm:t>
        <a:bodyPr/>
        <a:lstStyle/>
        <a:p>
          <a:r>
            <a:rPr lang="nl-NL" sz="1200" b="1" dirty="0"/>
            <a:t>Jeroen Grond</a:t>
          </a:r>
        </a:p>
      </dgm:t>
    </dgm:pt>
    <dgm:pt modelId="{0614709D-B9FF-4A14-8955-6A43336F5D51}">
      <dgm:prSet/>
      <dgm:spPr>
        <a:solidFill>
          <a:srgbClr val="ECA122"/>
        </a:solidFill>
      </dgm:spPr>
      <dgm:t>
        <a:bodyPr/>
        <a:lstStyle/>
        <a:p>
          <a:r>
            <a:rPr lang="nl-NL" b="1" dirty="0"/>
            <a:t>Bestuurslid </a:t>
          </a:r>
        </a:p>
        <a:p>
          <a:r>
            <a:rPr lang="nl-NL" b="1" i="1" dirty="0"/>
            <a:t>VEWIN</a:t>
          </a:r>
        </a:p>
      </dgm:t>
    </dgm:pt>
    <dgm:pt modelId="{47F7CEBD-9F86-4A00-9C3D-AF36BC440170}" type="parTrans" cxnId="{12DD0408-4310-4444-AD71-85A5CFF8CE09}">
      <dgm:prSet/>
      <dgm:spPr/>
      <dgm:t>
        <a:bodyPr/>
        <a:lstStyle/>
        <a:p>
          <a:endParaRPr lang="nl-NL"/>
        </a:p>
      </dgm:t>
    </dgm:pt>
    <dgm:pt modelId="{D0F82472-4694-43B4-A318-D179ACA036EB}" type="sibTrans" cxnId="{12DD0408-4310-4444-AD71-85A5CFF8CE09}">
      <dgm:prSet custT="1"/>
      <dgm:spPr/>
      <dgm:t>
        <a:bodyPr/>
        <a:lstStyle/>
        <a:p>
          <a:r>
            <a:rPr lang="nl-NL" sz="1200" b="1" dirty="0"/>
            <a:t>Eric van Can</a:t>
          </a:r>
        </a:p>
      </dgm:t>
    </dgm:pt>
    <dgm:pt modelId="{1C29F43C-2BA4-485E-BCEF-88BE0F186E52}">
      <dgm:prSet/>
      <dgm:spPr>
        <a:solidFill>
          <a:srgbClr val="ECA122"/>
        </a:solidFill>
      </dgm:spPr>
      <dgm:t>
        <a:bodyPr/>
        <a:lstStyle/>
        <a:p>
          <a:r>
            <a:rPr lang="nl-NL" b="1" dirty="0"/>
            <a:t>Bestuurslid</a:t>
          </a:r>
        </a:p>
        <a:p>
          <a:r>
            <a:rPr lang="nl-NL" b="1" i="1" dirty="0"/>
            <a:t>Warmtenetwerk</a:t>
          </a:r>
        </a:p>
      </dgm:t>
    </dgm:pt>
    <dgm:pt modelId="{397B68FE-BB4C-42E7-BFC7-A4396A5A5F08}" type="parTrans" cxnId="{DD9CFF25-2DF6-4B51-A54D-5E8F215F18DD}">
      <dgm:prSet/>
      <dgm:spPr/>
      <dgm:t>
        <a:bodyPr/>
        <a:lstStyle/>
        <a:p>
          <a:endParaRPr lang="nl-NL"/>
        </a:p>
      </dgm:t>
    </dgm:pt>
    <dgm:pt modelId="{06BBD6A9-ABBA-44F3-840F-4D121225D4A5}" type="sibTrans" cxnId="{DD9CFF25-2DF6-4B51-A54D-5E8F215F18DD}">
      <dgm:prSet custT="1"/>
      <dgm:spPr>
        <a:solidFill>
          <a:schemeClr val="bg1"/>
        </a:solidFill>
      </dgm:spPr>
      <dgm:t>
        <a:bodyPr/>
        <a:lstStyle/>
        <a:p>
          <a:r>
            <a:rPr lang="nl-NL" sz="1200" b="1" dirty="0">
              <a:solidFill>
                <a:schemeClr val="tx1"/>
              </a:solidFill>
            </a:rPr>
            <a:t>Berno </a:t>
          </a:r>
          <a:r>
            <a:rPr lang="nl-NL" sz="1200" b="1" dirty="0" err="1">
              <a:solidFill>
                <a:schemeClr val="tx1"/>
              </a:solidFill>
            </a:rPr>
            <a:t>Kastelijns</a:t>
          </a:r>
          <a:endParaRPr lang="nl-NL" sz="1200" b="1" dirty="0">
            <a:solidFill>
              <a:schemeClr val="tx1"/>
            </a:solidFill>
          </a:endParaRPr>
        </a:p>
      </dgm:t>
    </dgm:pt>
    <dgm:pt modelId="{60373259-68A2-4198-B8C9-0F2A83ACF307}">
      <dgm:prSet/>
      <dgm:spPr>
        <a:solidFill>
          <a:srgbClr val="ECA122"/>
        </a:solidFill>
      </dgm:spPr>
      <dgm:t>
        <a:bodyPr/>
        <a:lstStyle/>
        <a:p>
          <a:r>
            <a:rPr lang="nl-NL" b="1" dirty="0"/>
            <a:t>Bestuurslid      </a:t>
          </a:r>
          <a:br>
            <a:rPr lang="nl-NL" b="1" dirty="0"/>
          </a:br>
          <a:r>
            <a:rPr lang="nl-NL" b="1" i="1" dirty="0"/>
            <a:t>TELECOM</a:t>
          </a:r>
        </a:p>
      </dgm:t>
    </dgm:pt>
    <dgm:pt modelId="{E60F3E54-13C3-4513-9897-079516A76C50}" type="parTrans" cxnId="{5B606C6F-A14F-4D44-864C-770DB157BCAB}">
      <dgm:prSet/>
      <dgm:spPr/>
      <dgm:t>
        <a:bodyPr/>
        <a:lstStyle/>
        <a:p>
          <a:endParaRPr lang="nl-NL"/>
        </a:p>
      </dgm:t>
    </dgm:pt>
    <dgm:pt modelId="{4A1CE2A0-76C8-4E37-ABAE-4A3FA6865053}" type="sibTrans" cxnId="{5B606C6F-A14F-4D44-864C-770DB157BCAB}">
      <dgm:prSet custT="1"/>
      <dgm:spPr>
        <a:solidFill>
          <a:srgbClr val="147448">
            <a:alpha val="90000"/>
          </a:srgbClr>
        </a:solidFill>
      </dgm:spPr>
      <dgm:t>
        <a:bodyPr/>
        <a:lstStyle/>
        <a:p>
          <a:r>
            <a:rPr lang="nl-NL" sz="1200" b="1" dirty="0">
              <a:solidFill>
                <a:schemeClr val="bg1"/>
              </a:solidFill>
            </a:rPr>
            <a:t>VACANT</a:t>
          </a:r>
        </a:p>
      </dgm:t>
    </dgm:pt>
    <dgm:pt modelId="{C3C196AD-1C87-4101-8B1E-5337DA8788DB}" type="asst">
      <dgm:prSet/>
      <dgm:spPr>
        <a:solidFill>
          <a:schemeClr val="tx1"/>
        </a:solidFill>
      </dgm:spPr>
      <dgm:t>
        <a:bodyPr/>
        <a:lstStyle/>
        <a:p>
          <a:r>
            <a:rPr lang="nl-NL" b="1" dirty="0"/>
            <a:t>Financiën</a:t>
          </a:r>
        </a:p>
      </dgm:t>
    </dgm:pt>
    <dgm:pt modelId="{FB9596A3-76B2-4C9E-B77D-06F09B601626}" type="parTrans" cxnId="{396B399B-3675-4E4C-A7CA-6FB01DF487EA}">
      <dgm:prSet/>
      <dgm:spPr/>
      <dgm:t>
        <a:bodyPr/>
        <a:lstStyle/>
        <a:p>
          <a:endParaRPr lang="nl-NL"/>
        </a:p>
      </dgm:t>
    </dgm:pt>
    <dgm:pt modelId="{5125DDE8-2290-49D4-A53C-B2AA5F89388B}" type="sibTrans" cxnId="{396B399B-3675-4E4C-A7CA-6FB01DF487EA}">
      <dgm:prSet custT="1"/>
      <dgm:spPr/>
      <dgm:t>
        <a:bodyPr/>
        <a:lstStyle/>
        <a:p>
          <a:r>
            <a:rPr lang="nl-NL" sz="1200" b="1" dirty="0"/>
            <a:t>Linda Rog</a:t>
          </a:r>
        </a:p>
      </dgm:t>
    </dgm:pt>
    <dgm:pt modelId="{AC684773-B810-49F6-B4F2-161AA3032ADA}" type="pres">
      <dgm:prSet presAssocID="{8687C64C-D6D9-4899-8313-9C986130211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741FFA7F-E0E5-48B4-8929-3CD3E9AC93CC}" type="pres">
      <dgm:prSet presAssocID="{D535597F-1D43-433E-AB06-D5802EC91F51}" presName="hierRoot1" presStyleCnt="0">
        <dgm:presLayoutVars>
          <dgm:hierBranch val="init"/>
        </dgm:presLayoutVars>
      </dgm:prSet>
      <dgm:spPr/>
    </dgm:pt>
    <dgm:pt modelId="{F332BF0A-6074-49ED-8049-31F9413661F5}" type="pres">
      <dgm:prSet presAssocID="{D535597F-1D43-433E-AB06-D5802EC91F51}" presName="rootComposite1" presStyleCnt="0"/>
      <dgm:spPr/>
    </dgm:pt>
    <dgm:pt modelId="{EDD58295-A406-4819-80F8-F73A3ADC081B}" type="pres">
      <dgm:prSet presAssocID="{D535597F-1D43-433E-AB06-D5802EC91F51}" presName="rootText1" presStyleLbl="node0" presStyleIdx="0" presStyleCnt="1">
        <dgm:presLayoutVars>
          <dgm:chMax/>
          <dgm:chPref val="3"/>
        </dgm:presLayoutVars>
      </dgm:prSet>
      <dgm:spPr/>
    </dgm:pt>
    <dgm:pt modelId="{FDD763CA-6092-45B0-A580-9C695DF7292D}" type="pres">
      <dgm:prSet presAssocID="{D535597F-1D43-433E-AB06-D5802EC91F51}" presName="titleText1" presStyleLbl="fgAcc0" presStyleIdx="0" presStyleCnt="1">
        <dgm:presLayoutVars>
          <dgm:chMax val="0"/>
          <dgm:chPref val="0"/>
        </dgm:presLayoutVars>
      </dgm:prSet>
      <dgm:spPr/>
    </dgm:pt>
    <dgm:pt modelId="{D3BA49BC-6620-434B-B7DA-158A64AC66E4}" type="pres">
      <dgm:prSet presAssocID="{D535597F-1D43-433E-AB06-D5802EC91F51}" presName="rootConnector1" presStyleLbl="node1" presStyleIdx="0" presStyleCnt="6"/>
      <dgm:spPr/>
    </dgm:pt>
    <dgm:pt modelId="{508F0521-A26F-4322-87CA-5757B7ECFFCA}" type="pres">
      <dgm:prSet presAssocID="{D535597F-1D43-433E-AB06-D5802EC91F51}" presName="hierChild2" presStyleCnt="0"/>
      <dgm:spPr/>
    </dgm:pt>
    <dgm:pt modelId="{DFD7ACF1-04C0-4783-9983-4EC20791A72A}" type="pres">
      <dgm:prSet presAssocID="{D337B0CB-9E73-4546-B134-B15B233AA0AA}" presName="Name37" presStyleLbl="parChTrans1D2" presStyleIdx="0" presStyleCnt="8"/>
      <dgm:spPr/>
    </dgm:pt>
    <dgm:pt modelId="{2BBC3E87-0171-4254-B241-145F0CA5ACD2}" type="pres">
      <dgm:prSet presAssocID="{CAD77778-AB28-4739-9A88-CBB4D776C734}" presName="hierRoot2" presStyleCnt="0">
        <dgm:presLayoutVars>
          <dgm:hierBranch val="init"/>
        </dgm:presLayoutVars>
      </dgm:prSet>
      <dgm:spPr/>
    </dgm:pt>
    <dgm:pt modelId="{1388D8C9-B437-436B-8353-EC35784BFC95}" type="pres">
      <dgm:prSet presAssocID="{CAD77778-AB28-4739-9A88-CBB4D776C734}" presName="rootComposite" presStyleCnt="0"/>
      <dgm:spPr/>
    </dgm:pt>
    <dgm:pt modelId="{00EA4203-41DF-46A5-BD35-06B25DA591EB}" type="pres">
      <dgm:prSet presAssocID="{CAD77778-AB28-4739-9A88-CBB4D776C734}" presName="rootText" presStyleLbl="node1" presStyleIdx="0" presStyleCnt="6" custScaleY="110000">
        <dgm:presLayoutVars>
          <dgm:chMax/>
          <dgm:chPref val="3"/>
        </dgm:presLayoutVars>
      </dgm:prSet>
      <dgm:spPr/>
    </dgm:pt>
    <dgm:pt modelId="{5455A141-E65E-469F-A0C3-C3870926DCE8}" type="pres">
      <dgm:prSet presAssocID="{CAD77778-AB28-4739-9A88-CBB4D776C734}" presName="titleText2" presStyleLbl="fgAcc1" presStyleIdx="0" presStyleCnt="6">
        <dgm:presLayoutVars>
          <dgm:chMax val="0"/>
          <dgm:chPref val="0"/>
        </dgm:presLayoutVars>
      </dgm:prSet>
      <dgm:spPr/>
    </dgm:pt>
    <dgm:pt modelId="{1BC37720-C90F-4D31-9497-E6CEEB477AA7}" type="pres">
      <dgm:prSet presAssocID="{CAD77778-AB28-4739-9A88-CBB4D776C734}" presName="rootConnector" presStyleLbl="node2" presStyleIdx="0" presStyleCnt="0"/>
      <dgm:spPr/>
    </dgm:pt>
    <dgm:pt modelId="{F4C5FC60-3229-43F8-BAED-C595F08500E4}" type="pres">
      <dgm:prSet presAssocID="{CAD77778-AB28-4739-9A88-CBB4D776C734}" presName="hierChild4" presStyleCnt="0"/>
      <dgm:spPr/>
    </dgm:pt>
    <dgm:pt modelId="{BBC23DC2-2A24-4EDB-AE14-EBFE2AFA2999}" type="pres">
      <dgm:prSet presAssocID="{CAD77778-AB28-4739-9A88-CBB4D776C734}" presName="hierChild5" presStyleCnt="0"/>
      <dgm:spPr/>
    </dgm:pt>
    <dgm:pt modelId="{1F4FFDED-A519-4805-ADBC-06123F45EDE5}" type="pres">
      <dgm:prSet presAssocID="{1CD40F46-64DF-4E35-A087-B85AB7C9ABA0}" presName="Name37" presStyleLbl="parChTrans1D2" presStyleIdx="1" presStyleCnt="8"/>
      <dgm:spPr/>
    </dgm:pt>
    <dgm:pt modelId="{B6AA14D8-0562-429A-8F3E-E0777418AF1B}" type="pres">
      <dgm:prSet presAssocID="{5C26B13A-412D-4245-A04F-368F5B25BA84}" presName="hierRoot2" presStyleCnt="0">
        <dgm:presLayoutVars>
          <dgm:hierBranch val="init"/>
        </dgm:presLayoutVars>
      </dgm:prSet>
      <dgm:spPr/>
    </dgm:pt>
    <dgm:pt modelId="{CECB56B5-A4A4-4F58-B0F8-95C54D2AAB8B}" type="pres">
      <dgm:prSet presAssocID="{5C26B13A-412D-4245-A04F-368F5B25BA84}" presName="rootComposite" presStyleCnt="0"/>
      <dgm:spPr/>
    </dgm:pt>
    <dgm:pt modelId="{6E6DFBB2-D0E7-4D5C-AC2C-B3DB7322898C}" type="pres">
      <dgm:prSet presAssocID="{5C26B13A-412D-4245-A04F-368F5B25BA84}" presName="rootText" presStyleLbl="node1" presStyleIdx="1" presStyleCnt="6">
        <dgm:presLayoutVars>
          <dgm:chMax/>
          <dgm:chPref val="3"/>
        </dgm:presLayoutVars>
      </dgm:prSet>
      <dgm:spPr/>
    </dgm:pt>
    <dgm:pt modelId="{9DB36DC9-22B2-4753-B94E-391D4A7BF8FB}" type="pres">
      <dgm:prSet presAssocID="{5C26B13A-412D-4245-A04F-368F5B25BA84}" presName="titleText2" presStyleLbl="fgAcc1" presStyleIdx="1" presStyleCnt="6" custScaleX="124459" custScaleY="100376">
        <dgm:presLayoutVars>
          <dgm:chMax val="0"/>
          <dgm:chPref val="0"/>
        </dgm:presLayoutVars>
      </dgm:prSet>
      <dgm:spPr/>
    </dgm:pt>
    <dgm:pt modelId="{D4782902-F975-4A4F-9898-C1C04128A493}" type="pres">
      <dgm:prSet presAssocID="{5C26B13A-412D-4245-A04F-368F5B25BA84}" presName="rootConnector" presStyleLbl="node2" presStyleIdx="0" presStyleCnt="0"/>
      <dgm:spPr/>
    </dgm:pt>
    <dgm:pt modelId="{E5F9F01C-FE06-4D10-8EEE-D768006DE8A9}" type="pres">
      <dgm:prSet presAssocID="{5C26B13A-412D-4245-A04F-368F5B25BA84}" presName="hierChild4" presStyleCnt="0"/>
      <dgm:spPr/>
    </dgm:pt>
    <dgm:pt modelId="{BFBCD19D-A16E-43FF-9691-3DE5943BE4EE}" type="pres">
      <dgm:prSet presAssocID="{5C26B13A-412D-4245-A04F-368F5B25BA84}" presName="hierChild5" presStyleCnt="0"/>
      <dgm:spPr/>
    </dgm:pt>
    <dgm:pt modelId="{14A73663-1000-4F4B-9EB0-E98178A9EB32}" type="pres">
      <dgm:prSet presAssocID="{4BC7D2B2-12A4-43FB-97FA-BBC612A8DE00}" presName="Name37" presStyleLbl="parChTrans1D2" presStyleIdx="2" presStyleCnt="8"/>
      <dgm:spPr/>
    </dgm:pt>
    <dgm:pt modelId="{515D83FF-3476-47FD-AFDD-62AEAEE8770D}" type="pres">
      <dgm:prSet presAssocID="{972A857A-DBD2-4089-9613-6253D7301C72}" presName="hierRoot2" presStyleCnt="0">
        <dgm:presLayoutVars>
          <dgm:hierBranch val="init"/>
        </dgm:presLayoutVars>
      </dgm:prSet>
      <dgm:spPr/>
    </dgm:pt>
    <dgm:pt modelId="{77050A8A-B9D3-4CA9-A079-D325FB450857}" type="pres">
      <dgm:prSet presAssocID="{972A857A-DBD2-4089-9613-6253D7301C72}" presName="rootComposite" presStyleCnt="0"/>
      <dgm:spPr/>
    </dgm:pt>
    <dgm:pt modelId="{DC878263-4A72-467F-BA64-C28B80123153}" type="pres">
      <dgm:prSet presAssocID="{972A857A-DBD2-4089-9613-6253D7301C72}" presName="rootText" presStyleLbl="node1" presStyleIdx="2" presStyleCnt="6">
        <dgm:presLayoutVars>
          <dgm:chMax/>
          <dgm:chPref val="3"/>
        </dgm:presLayoutVars>
      </dgm:prSet>
      <dgm:spPr/>
    </dgm:pt>
    <dgm:pt modelId="{D30CDE84-B9DA-4BB9-91B8-0A3AD347E624}" type="pres">
      <dgm:prSet presAssocID="{972A857A-DBD2-4089-9613-6253D7301C72}" presName="titleText2" presStyleLbl="fgAcc1" presStyleIdx="2" presStyleCnt="6">
        <dgm:presLayoutVars>
          <dgm:chMax val="0"/>
          <dgm:chPref val="0"/>
        </dgm:presLayoutVars>
      </dgm:prSet>
      <dgm:spPr/>
    </dgm:pt>
    <dgm:pt modelId="{5BC81F66-1160-4F70-95C7-CE5086DE6C19}" type="pres">
      <dgm:prSet presAssocID="{972A857A-DBD2-4089-9613-6253D7301C72}" presName="rootConnector" presStyleLbl="node2" presStyleIdx="0" presStyleCnt="0"/>
      <dgm:spPr/>
    </dgm:pt>
    <dgm:pt modelId="{026F1231-52CD-4E4E-9E7B-FB694FF774DB}" type="pres">
      <dgm:prSet presAssocID="{972A857A-DBD2-4089-9613-6253D7301C72}" presName="hierChild4" presStyleCnt="0"/>
      <dgm:spPr/>
    </dgm:pt>
    <dgm:pt modelId="{E544DE39-590F-4A61-9515-AE3CADAEAFA4}" type="pres">
      <dgm:prSet presAssocID="{972A857A-DBD2-4089-9613-6253D7301C72}" presName="hierChild5" presStyleCnt="0"/>
      <dgm:spPr/>
    </dgm:pt>
    <dgm:pt modelId="{EF2D0819-B700-4AD4-AA11-B0176BE8494F}" type="pres">
      <dgm:prSet presAssocID="{47F7CEBD-9F86-4A00-9C3D-AF36BC440170}" presName="Name37" presStyleLbl="parChTrans1D2" presStyleIdx="3" presStyleCnt="8"/>
      <dgm:spPr/>
    </dgm:pt>
    <dgm:pt modelId="{C6ED88D5-2C4A-49D6-9BF2-AE3D8B6B2CBE}" type="pres">
      <dgm:prSet presAssocID="{0614709D-B9FF-4A14-8955-6A43336F5D51}" presName="hierRoot2" presStyleCnt="0">
        <dgm:presLayoutVars>
          <dgm:hierBranch val="init"/>
        </dgm:presLayoutVars>
      </dgm:prSet>
      <dgm:spPr/>
    </dgm:pt>
    <dgm:pt modelId="{04ECFDCB-0D4B-49E0-ABD4-06C03727A323}" type="pres">
      <dgm:prSet presAssocID="{0614709D-B9FF-4A14-8955-6A43336F5D51}" presName="rootComposite" presStyleCnt="0"/>
      <dgm:spPr/>
    </dgm:pt>
    <dgm:pt modelId="{436476E5-3CE4-4573-8998-FFF586A27940}" type="pres">
      <dgm:prSet presAssocID="{0614709D-B9FF-4A14-8955-6A43336F5D51}" presName="rootText" presStyleLbl="node1" presStyleIdx="3" presStyleCnt="6">
        <dgm:presLayoutVars>
          <dgm:chMax/>
          <dgm:chPref val="3"/>
        </dgm:presLayoutVars>
      </dgm:prSet>
      <dgm:spPr/>
    </dgm:pt>
    <dgm:pt modelId="{2A0CD158-AA29-4FE7-9AD2-9076CB5AB477}" type="pres">
      <dgm:prSet presAssocID="{0614709D-B9FF-4A14-8955-6A43336F5D51}" presName="titleText2" presStyleLbl="fgAcc1" presStyleIdx="3" presStyleCnt="6">
        <dgm:presLayoutVars>
          <dgm:chMax val="0"/>
          <dgm:chPref val="0"/>
        </dgm:presLayoutVars>
      </dgm:prSet>
      <dgm:spPr/>
    </dgm:pt>
    <dgm:pt modelId="{4613F9CE-1104-467C-9A81-43146347C4C8}" type="pres">
      <dgm:prSet presAssocID="{0614709D-B9FF-4A14-8955-6A43336F5D51}" presName="rootConnector" presStyleLbl="node2" presStyleIdx="0" presStyleCnt="0"/>
      <dgm:spPr/>
    </dgm:pt>
    <dgm:pt modelId="{E5704142-8C99-4E06-A26E-9F636A9302EE}" type="pres">
      <dgm:prSet presAssocID="{0614709D-B9FF-4A14-8955-6A43336F5D51}" presName="hierChild4" presStyleCnt="0"/>
      <dgm:spPr/>
    </dgm:pt>
    <dgm:pt modelId="{B8F3C735-AC63-4004-B0EB-7D285D4A98D9}" type="pres">
      <dgm:prSet presAssocID="{0614709D-B9FF-4A14-8955-6A43336F5D51}" presName="hierChild5" presStyleCnt="0"/>
      <dgm:spPr/>
    </dgm:pt>
    <dgm:pt modelId="{D549FDA8-6101-4F8A-AE2C-7CE5DE65E279}" type="pres">
      <dgm:prSet presAssocID="{397B68FE-BB4C-42E7-BFC7-A4396A5A5F08}" presName="Name37" presStyleLbl="parChTrans1D2" presStyleIdx="4" presStyleCnt="8"/>
      <dgm:spPr/>
    </dgm:pt>
    <dgm:pt modelId="{DC67FA1E-792A-4E47-A286-DCA57DA7C0F9}" type="pres">
      <dgm:prSet presAssocID="{1C29F43C-2BA4-485E-BCEF-88BE0F186E52}" presName="hierRoot2" presStyleCnt="0">
        <dgm:presLayoutVars>
          <dgm:hierBranch val="init"/>
        </dgm:presLayoutVars>
      </dgm:prSet>
      <dgm:spPr/>
    </dgm:pt>
    <dgm:pt modelId="{477D5401-3DF1-48D2-B368-6FDA3A56B078}" type="pres">
      <dgm:prSet presAssocID="{1C29F43C-2BA4-485E-BCEF-88BE0F186E52}" presName="rootComposite" presStyleCnt="0"/>
      <dgm:spPr/>
    </dgm:pt>
    <dgm:pt modelId="{BAA6CEC6-5694-4009-BEF1-5F46E58B458B}" type="pres">
      <dgm:prSet presAssocID="{1C29F43C-2BA4-485E-BCEF-88BE0F186E52}" presName="rootText" presStyleLbl="node1" presStyleIdx="4" presStyleCnt="6">
        <dgm:presLayoutVars>
          <dgm:chMax/>
          <dgm:chPref val="3"/>
        </dgm:presLayoutVars>
      </dgm:prSet>
      <dgm:spPr/>
    </dgm:pt>
    <dgm:pt modelId="{E51BC81A-9E7F-4CDF-BCE6-62364583EA51}" type="pres">
      <dgm:prSet presAssocID="{1C29F43C-2BA4-485E-BCEF-88BE0F186E52}" presName="titleText2" presStyleLbl="fgAcc1" presStyleIdx="4" presStyleCnt="6">
        <dgm:presLayoutVars>
          <dgm:chMax val="0"/>
          <dgm:chPref val="0"/>
        </dgm:presLayoutVars>
      </dgm:prSet>
      <dgm:spPr/>
    </dgm:pt>
    <dgm:pt modelId="{DE37DFEB-9036-4B5D-951A-F1B148CF4723}" type="pres">
      <dgm:prSet presAssocID="{1C29F43C-2BA4-485E-BCEF-88BE0F186E52}" presName="rootConnector" presStyleLbl="node2" presStyleIdx="0" presStyleCnt="0"/>
      <dgm:spPr/>
    </dgm:pt>
    <dgm:pt modelId="{5FE400FE-6380-49E5-81FE-5C07C66CED59}" type="pres">
      <dgm:prSet presAssocID="{1C29F43C-2BA4-485E-BCEF-88BE0F186E52}" presName="hierChild4" presStyleCnt="0"/>
      <dgm:spPr/>
    </dgm:pt>
    <dgm:pt modelId="{46DD4052-A1E0-40FA-905E-1EB241A1FB54}" type="pres">
      <dgm:prSet presAssocID="{1C29F43C-2BA4-485E-BCEF-88BE0F186E52}" presName="hierChild5" presStyleCnt="0"/>
      <dgm:spPr/>
    </dgm:pt>
    <dgm:pt modelId="{DAA93CA0-CBF0-4C28-B80D-EF54ABC4AE15}" type="pres">
      <dgm:prSet presAssocID="{E60F3E54-13C3-4513-9897-079516A76C50}" presName="Name37" presStyleLbl="parChTrans1D2" presStyleIdx="5" presStyleCnt="8"/>
      <dgm:spPr/>
    </dgm:pt>
    <dgm:pt modelId="{B9CBF97A-5143-45F0-837B-5D3D2A4DFFDF}" type="pres">
      <dgm:prSet presAssocID="{60373259-68A2-4198-B8C9-0F2A83ACF307}" presName="hierRoot2" presStyleCnt="0">
        <dgm:presLayoutVars>
          <dgm:hierBranch val="init"/>
        </dgm:presLayoutVars>
      </dgm:prSet>
      <dgm:spPr/>
    </dgm:pt>
    <dgm:pt modelId="{CFA19783-7A34-4CDD-A1B7-1D17C09693E1}" type="pres">
      <dgm:prSet presAssocID="{60373259-68A2-4198-B8C9-0F2A83ACF307}" presName="rootComposite" presStyleCnt="0"/>
      <dgm:spPr/>
    </dgm:pt>
    <dgm:pt modelId="{D503A124-DD6E-4441-801E-3B2D33F403D1}" type="pres">
      <dgm:prSet presAssocID="{60373259-68A2-4198-B8C9-0F2A83ACF307}" presName="rootText" presStyleLbl="node1" presStyleIdx="5" presStyleCnt="6">
        <dgm:presLayoutVars>
          <dgm:chMax/>
          <dgm:chPref val="3"/>
        </dgm:presLayoutVars>
      </dgm:prSet>
      <dgm:spPr/>
    </dgm:pt>
    <dgm:pt modelId="{E3C85EB0-0871-4EEB-BD7E-ACD9AA13B289}" type="pres">
      <dgm:prSet presAssocID="{60373259-68A2-4198-B8C9-0F2A83ACF307}" presName="titleText2" presStyleLbl="fgAcc1" presStyleIdx="5" presStyleCnt="6">
        <dgm:presLayoutVars>
          <dgm:chMax val="0"/>
          <dgm:chPref val="0"/>
        </dgm:presLayoutVars>
      </dgm:prSet>
      <dgm:spPr/>
    </dgm:pt>
    <dgm:pt modelId="{79DE38EF-5DBB-4242-881B-ACB1A1FBD6EF}" type="pres">
      <dgm:prSet presAssocID="{60373259-68A2-4198-B8C9-0F2A83ACF307}" presName="rootConnector" presStyleLbl="node2" presStyleIdx="0" presStyleCnt="0"/>
      <dgm:spPr/>
    </dgm:pt>
    <dgm:pt modelId="{BE5EDB16-B1F5-4E2A-B520-396967DF319A}" type="pres">
      <dgm:prSet presAssocID="{60373259-68A2-4198-B8C9-0F2A83ACF307}" presName="hierChild4" presStyleCnt="0"/>
      <dgm:spPr/>
    </dgm:pt>
    <dgm:pt modelId="{679B6589-3A6F-469D-9F8D-59FE7ADDAF82}" type="pres">
      <dgm:prSet presAssocID="{60373259-68A2-4198-B8C9-0F2A83ACF307}" presName="hierChild5" presStyleCnt="0"/>
      <dgm:spPr/>
    </dgm:pt>
    <dgm:pt modelId="{0CBE8899-EF7A-4895-88D0-A4F29BFB37AB}" type="pres">
      <dgm:prSet presAssocID="{D535597F-1D43-433E-AB06-D5802EC91F51}" presName="hierChild3" presStyleCnt="0"/>
      <dgm:spPr/>
    </dgm:pt>
    <dgm:pt modelId="{1CD271B5-F8BE-41C5-98C7-A2F2AF06E06E}" type="pres">
      <dgm:prSet presAssocID="{BA0ACB85-9DD1-4C2F-982A-4E1CAE11FAB8}" presName="Name96" presStyleLbl="parChTrans1D2" presStyleIdx="6" presStyleCnt="8"/>
      <dgm:spPr/>
    </dgm:pt>
    <dgm:pt modelId="{DDFF52FA-6AE6-48B6-9EAB-83C54129E436}" type="pres">
      <dgm:prSet presAssocID="{99EFA6E6-750B-45EF-9175-4F2D71A2D61B}" presName="hierRoot3" presStyleCnt="0">
        <dgm:presLayoutVars>
          <dgm:hierBranch val="init"/>
        </dgm:presLayoutVars>
      </dgm:prSet>
      <dgm:spPr/>
    </dgm:pt>
    <dgm:pt modelId="{499E9119-4810-4D89-9F34-1C34DED6948A}" type="pres">
      <dgm:prSet presAssocID="{99EFA6E6-750B-45EF-9175-4F2D71A2D61B}" presName="rootComposite3" presStyleCnt="0"/>
      <dgm:spPr/>
    </dgm:pt>
    <dgm:pt modelId="{E2006BD0-0ACC-4870-AF3F-57942442F1B2}" type="pres">
      <dgm:prSet presAssocID="{99EFA6E6-750B-45EF-9175-4F2D71A2D61B}" presName="rootText3" presStyleLbl="asst1" presStyleIdx="0" presStyleCnt="2">
        <dgm:presLayoutVars>
          <dgm:chPref val="3"/>
        </dgm:presLayoutVars>
      </dgm:prSet>
      <dgm:spPr/>
    </dgm:pt>
    <dgm:pt modelId="{81A7FEA6-549E-4EE9-828A-8F00D9D13003}" type="pres">
      <dgm:prSet presAssocID="{99EFA6E6-750B-45EF-9175-4F2D71A2D61B}" presName="titleText3" presStyleLbl="fgAcc2" presStyleIdx="0" presStyleCnt="2" custScaleX="126156" custScaleY="77331" custLinFactNeighborX="-14011" custLinFactNeighborY="-986">
        <dgm:presLayoutVars>
          <dgm:chMax val="0"/>
          <dgm:chPref val="0"/>
        </dgm:presLayoutVars>
      </dgm:prSet>
      <dgm:spPr/>
    </dgm:pt>
    <dgm:pt modelId="{5DD6B091-5868-499E-B262-7CD55A77041E}" type="pres">
      <dgm:prSet presAssocID="{99EFA6E6-750B-45EF-9175-4F2D71A2D61B}" presName="rootConnector3" presStyleLbl="asst1" presStyleIdx="0" presStyleCnt="2"/>
      <dgm:spPr/>
    </dgm:pt>
    <dgm:pt modelId="{62298A34-42B4-4587-817C-30BC0A6DF52B}" type="pres">
      <dgm:prSet presAssocID="{99EFA6E6-750B-45EF-9175-4F2D71A2D61B}" presName="hierChild6" presStyleCnt="0"/>
      <dgm:spPr/>
    </dgm:pt>
    <dgm:pt modelId="{181EA5DE-FD2E-439B-AFCF-71D345E3848D}" type="pres">
      <dgm:prSet presAssocID="{99EFA6E6-750B-45EF-9175-4F2D71A2D61B}" presName="hierChild7" presStyleCnt="0"/>
      <dgm:spPr/>
    </dgm:pt>
    <dgm:pt modelId="{4F8B215D-23B0-47F4-AAA5-F13AAC655D74}" type="pres">
      <dgm:prSet presAssocID="{FB9596A3-76B2-4C9E-B77D-06F09B601626}" presName="Name96" presStyleLbl="parChTrans1D2" presStyleIdx="7" presStyleCnt="8"/>
      <dgm:spPr/>
    </dgm:pt>
    <dgm:pt modelId="{A2D42E68-D74E-4399-925C-D339A854F455}" type="pres">
      <dgm:prSet presAssocID="{C3C196AD-1C87-4101-8B1E-5337DA8788DB}" presName="hierRoot3" presStyleCnt="0">
        <dgm:presLayoutVars>
          <dgm:hierBranch val="init"/>
        </dgm:presLayoutVars>
      </dgm:prSet>
      <dgm:spPr/>
    </dgm:pt>
    <dgm:pt modelId="{1B068F0B-B05D-4241-BE97-F27F9F1CC283}" type="pres">
      <dgm:prSet presAssocID="{C3C196AD-1C87-4101-8B1E-5337DA8788DB}" presName="rootComposite3" presStyleCnt="0"/>
      <dgm:spPr/>
    </dgm:pt>
    <dgm:pt modelId="{F7741AC7-8546-4106-B5AB-01AAA6A91998}" type="pres">
      <dgm:prSet presAssocID="{C3C196AD-1C87-4101-8B1E-5337DA8788DB}" presName="rootText3" presStyleLbl="asst1" presStyleIdx="1" presStyleCnt="2">
        <dgm:presLayoutVars>
          <dgm:chPref val="3"/>
        </dgm:presLayoutVars>
      </dgm:prSet>
      <dgm:spPr/>
    </dgm:pt>
    <dgm:pt modelId="{457413D9-B8EA-416F-9B5D-18BB6C0C436F}" type="pres">
      <dgm:prSet presAssocID="{C3C196AD-1C87-4101-8B1E-5337DA8788DB}" presName="titleText3" presStyleLbl="fgAcc2" presStyleIdx="1" presStyleCnt="2">
        <dgm:presLayoutVars>
          <dgm:chMax val="0"/>
          <dgm:chPref val="0"/>
        </dgm:presLayoutVars>
      </dgm:prSet>
      <dgm:spPr/>
    </dgm:pt>
    <dgm:pt modelId="{1C912AF2-7306-4CF3-9FD6-A9FE6F26E5C9}" type="pres">
      <dgm:prSet presAssocID="{C3C196AD-1C87-4101-8B1E-5337DA8788DB}" presName="rootConnector3" presStyleLbl="asst1" presStyleIdx="1" presStyleCnt="2"/>
      <dgm:spPr/>
    </dgm:pt>
    <dgm:pt modelId="{CDC5EB26-D761-4BEB-8DD6-03529C5B2960}" type="pres">
      <dgm:prSet presAssocID="{C3C196AD-1C87-4101-8B1E-5337DA8788DB}" presName="hierChild6" presStyleCnt="0"/>
      <dgm:spPr/>
    </dgm:pt>
    <dgm:pt modelId="{13484BC4-92DD-45A3-8C19-B65D38837930}" type="pres">
      <dgm:prSet presAssocID="{C3C196AD-1C87-4101-8B1E-5337DA8788DB}" presName="hierChild7" presStyleCnt="0"/>
      <dgm:spPr/>
    </dgm:pt>
  </dgm:ptLst>
  <dgm:cxnLst>
    <dgm:cxn modelId="{9D335D00-18A0-47C7-B395-990EDD88CED4}" type="presOf" srcId="{1CD40F46-64DF-4E35-A087-B85AB7C9ABA0}" destId="{1F4FFDED-A519-4805-ADBC-06123F45EDE5}" srcOrd="0" destOrd="0" presId="urn:microsoft.com/office/officeart/2008/layout/NameandTitleOrganizationalChart"/>
    <dgm:cxn modelId="{12DD0408-4310-4444-AD71-85A5CFF8CE09}" srcId="{D535597F-1D43-433E-AB06-D5802EC91F51}" destId="{0614709D-B9FF-4A14-8955-6A43336F5D51}" srcOrd="4" destOrd="0" parTransId="{47F7CEBD-9F86-4A00-9C3D-AF36BC440170}" sibTransId="{D0F82472-4694-43B4-A318-D179ACA036EB}"/>
    <dgm:cxn modelId="{A925110B-35DA-4734-B974-081A7B36DF5B}" type="presOf" srcId="{99EFA6E6-750B-45EF-9175-4F2D71A2D61B}" destId="{E2006BD0-0ACC-4870-AF3F-57942442F1B2}" srcOrd="0" destOrd="0" presId="urn:microsoft.com/office/officeart/2008/layout/NameandTitleOrganizationalChart"/>
    <dgm:cxn modelId="{AD3BC10F-C185-4B05-AD33-FF766855220F}" type="presOf" srcId="{D535597F-1D43-433E-AB06-D5802EC91F51}" destId="{D3BA49BC-6620-434B-B7DA-158A64AC66E4}" srcOrd="1" destOrd="0" presId="urn:microsoft.com/office/officeart/2008/layout/NameandTitleOrganizationalChart"/>
    <dgm:cxn modelId="{C1F7DA1F-398C-4861-B8DA-AC94178B209C}" type="presOf" srcId="{8687C64C-D6D9-4899-8313-9C986130211C}" destId="{AC684773-B810-49F6-B4F2-161AA3032ADA}" srcOrd="0" destOrd="0" presId="urn:microsoft.com/office/officeart/2008/layout/NameandTitleOrganizationalChart"/>
    <dgm:cxn modelId="{713D0423-7245-4097-8436-D0915D06AF29}" srcId="{D535597F-1D43-433E-AB06-D5802EC91F51}" destId="{99EFA6E6-750B-45EF-9175-4F2D71A2D61B}" srcOrd="0" destOrd="0" parTransId="{BA0ACB85-9DD1-4C2F-982A-4E1CAE11FAB8}" sibTransId="{547E7008-800D-4D16-B7D1-3D609B8FE8E0}"/>
    <dgm:cxn modelId="{DD9CFF25-2DF6-4B51-A54D-5E8F215F18DD}" srcId="{D535597F-1D43-433E-AB06-D5802EC91F51}" destId="{1C29F43C-2BA4-485E-BCEF-88BE0F186E52}" srcOrd="5" destOrd="0" parTransId="{397B68FE-BB4C-42E7-BFC7-A4396A5A5F08}" sibTransId="{06BBD6A9-ABBA-44F3-840F-4D121225D4A5}"/>
    <dgm:cxn modelId="{C21B7E29-30BB-4DC8-BA5F-B1771268F658}" type="presOf" srcId="{CAD77778-AB28-4739-9A88-CBB4D776C734}" destId="{1BC37720-C90F-4D31-9497-E6CEEB477AA7}" srcOrd="1" destOrd="0" presId="urn:microsoft.com/office/officeart/2008/layout/NameandTitleOrganizationalChart"/>
    <dgm:cxn modelId="{E978D52A-C2EF-4A6A-A584-10DD14CB7931}" type="presOf" srcId="{547E7008-800D-4D16-B7D1-3D609B8FE8E0}" destId="{81A7FEA6-549E-4EE9-828A-8F00D9D13003}" srcOrd="0" destOrd="0" presId="urn:microsoft.com/office/officeart/2008/layout/NameandTitleOrganizationalChart"/>
    <dgm:cxn modelId="{981EA12D-3ECE-4F6A-8A31-4C8C82CFD7F3}" type="presOf" srcId="{06BBD6A9-ABBA-44F3-840F-4D121225D4A5}" destId="{E51BC81A-9E7F-4CDF-BCE6-62364583EA51}" srcOrd="0" destOrd="0" presId="urn:microsoft.com/office/officeart/2008/layout/NameandTitleOrganizationalChart"/>
    <dgm:cxn modelId="{77470E2E-009A-43A9-BEEA-E31AE7E9C508}" type="presOf" srcId="{4BC7D2B2-12A4-43FB-97FA-BBC612A8DE00}" destId="{14A73663-1000-4F4B-9EB0-E98178A9EB32}" srcOrd="0" destOrd="0" presId="urn:microsoft.com/office/officeart/2008/layout/NameandTitleOrganizationalChart"/>
    <dgm:cxn modelId="{466C1D2F-9F79-4462-A682-FCA392CD1E51}" type="presOf" srcId="{4A1CE2A0-76C8-4E37-ABAE-4A3FA6865053}" destId="{E3C85EB0-0871-4EEB-BD7E-ACD9AA13B289}" srcOrd="0" destOrd="0" presId="urn:microsoft.com/office/officeart/2008/layout/NameandTitleOrganizationalChart"/>
    <dgm:cxn modelId="{9FDE3631-5416-4784-9846-F8BB9BED7C58}" type="presOf" srcId="{1C29F43C-2BA4-485E-BCEF-88BE0F186E52}" destId="{DE37DFEB-9036-4B5D-951A-F1B148CF4723}" srcOrd="1" destOrd="0" presId="urn:microsoft.com/office/officeart/2008/layout/NameandTitleOrganizationalChart"/>
    <dgm:cxn modelId="{24257431-7157-408D-9D7A-AD5F2B357E3C}" srcId="{D535597F-1D43-433E-AB06-D5802EC91F51}" destId="{CAD77778-AB28-4739-9A88-CBB4D776C734}" srcOrd="1" destOrd="0" parTransId="{D337B0CB-9E73-4546-B134-B15B233AA0AA}" sibTransId="{76F0203F-5844-4F6B-AAFC-A073D5F5E6D8}"/>
    <dgm:cxn modelId="{3B450F5F-F18A-4243-9B0A-6E152ADC4111}" type="presOf" srcId="{C3C196AD-1C87-4101-8B1E-5337DA8788DB}" destId="{1C912AF2-7306-4CF3-9FD6-A9FE6F26E5C9}" srcOrd="1" destOrd="0" presId="urn:microsoft.com/office/officeart/2008/layout/NameandTitleOrganizationalChart"/>
    <dgm:cxn modelId="{00900162-3AED-477E-AA6C-06C9A3879E4B}" type="presOf" srcId="{BA0ACB85-9DD1-4C2F-982A-4E1CAE11FAB8}" destId="{1CD271B5-F8BE-41C5-98C7-A2F2AF06E06E}" srcOrd="0" destOrd="0" presId="urn:microsoft.com/office/officeart/2008/layout/NameandTitleOrganizationalChart"/>
    <dgm:cxn modelId="{A97E056B-98F3-40AB-B60E-7BF4DBD26E1F}" type="presOf" srcId="{E38926AE-30D7-4C28-A9CA-55BF2A3A9D27}" destId="{D30CDE84-B9DA-4BB9-91B8-0A3AD347E624}" srcOrd="0" destOrd="0" presId="urn:microsoft.com/office/officeart/2008/layout/NameandTitleOrganizationalChart"/>
    <dgm:cxn modelId="{DE3A224C-221B-4054-BBD2-E2062BCC64AE}" type="presOf" srcId="{C3C196AD-1C87-4101-8B1E-5337DA8788DB}" destId="{F7741AC7-8546-4106-B5AB-01AAA6A91998}" srcOrd="0" destOrd="0" presId="urn:microsoft.com/office/officeart/2008/layout/NameandTitleOrganizationalChart"/>
    <dgm:cxn modelId="{6FBF1F6D-1873-4315-9DF0-1EE261C6A6E6}" type="presOf" srcId="{60373259-68A2-4198-B8C9-0F2A83ACF307}" destId="{D503A124-DD6E-4441-801E-3B2D33F403D1}" srcOrd="0" destOrd="0" presId="urn:microsoft.com/office/officeart/2008/layout/NameandTitleOrganizationalChart"/>
    <dgm:cxn modelId="{5B606C6F-A14F-4D44-864C-770DB157BCAB}" srcId="{D535597F-1D43-433E-AB06-D5802EC91F51}" destId="{60373259-68A2-4198-B8C9-0F2A83ACF307}" srcOrd="6" destOrd="0" parTransId="{E60F3E54-13C3-4513-9897-079516A76C50}" sibTransId="{4A1CE2A0-76C8-4E37-ABAE-4A3FA6865053}"/>
    <dgm:cxn modelId="{91EAC253-6E74-419D-A386-45FE583FCE5A}" type="presOf" srcId="{D0F82472-4694-43B4-A318-D179ACA036EB}" destId="{2A0CD158-AA29-4FE7-9AD2-9076CB5AB477}" srcOrd="0" destOrd="0" presId="urn:microsoft.com/office/officeart/2008/layout/NameandTitleOrganizationalChart"/>
    <dgm:cxn modelId="{32093682-89B4-4AB4-93A0-5BC404C57D51}" type="presOf" srcId="{E60F3E54-13C3-4513-9897-079516A76C50}" destId="{DAA93CA0-CBF0-4C28-B80D-EF54ABC4AE15}" srcOrd="0" destOrd="0" presId="urn:microsoft.com/office/officeart/2008/layout/NameandTitleOrganizationalChart"/>
    <dgm:cxn modelId="{822C008A-B9B6-4D2D-B5A4-7749885D516F}" type="presOf" srcId="{FB9596A3-76B2-4C9E-B77D-06F09B601626}" destId="{4F8B215D-23B0-47F4-AAA5-F13AAC655D74}" srcOrd="0" destOrd="0" presId="urn:microsoft.com/office/officeart/2008/layout/NameandTitleOrganizationalChart"/>
    <dgm:cxn modelId="{7929668F-A1B7-452E-A5ED-9BF6832718D2}" type="presOf" srcId="{60373259-68A2-4198-B8C9-0F2A83ACF307}" destId="{79DE38EF-5DBB-4242-881B-ACB1A1FBD6EF}" srcOrd="1" destOrd="0" presId="urn:microsoft.com/office/officeart/2008/layout/NameandTitleOrganizationalChart"/>
    <dgm:cxn modelId="{1840B590-8AB6-4055-A577-8462B7A7734F}" type="presOf" srcId="{CAD77778-AB28-4739-9A88-CBB4D776C734}" destId="{00EA4203-41DF-46A5-BD35-06B25DA591EB}" srcOrd="0" destOrd="0" presId="urn:microsoft.com/office/officeart/2008/layout/NameandTitleOrganizationalChart"/>
    <dgm:cxn modelId="{396B399B-3675-4E4C-A7CA-6FB01DF487EA}" srcId="{D535597F-1D43-433E-AB06-D5802EC91F51}" destId="{C3C196AD-1C87-4101-8B1E-5337DA8788DB}" srcOrd="7" destOrd="0" parTransId="{FB9596A3-76B2-4C9E-B77D-06F09B601626}" sibTransId="{5125DDE8-2290-49D4-A53C-B2AA5F89388B}"/>
    <dgm:cxn modelId="{9BC8F89F-5DC1-4A1A-B544-B2C4EDD48783}" srcId="{D535597F-1D43-433E-AB06-D5802EC91F51}" destId="{5C26B13A-412D-4245-A04F-368F5B25BA84}" srcOrd="2" destOrd="0" parTransId="{1CD40F46-64DF-4E35-A087-B85AB7C9ABA0}" sibTransId="{7B11A433-1054-4B8A-AB25-E715A77A3427}"/>
    <dgm:cxn modelId="{725A01A3-55A7-4454-B536-520BD6AC2365}" srcId="{8687C64C-D6D9-4899-8313-9C986130211C}" destId="{D535597F-1D43-433E-AB06-D5802EC91F51}" srcOrd="0" destOrd="0" parTransId="{9B425734-EEC6-41C2-8A70-95FECD448342}" sibTransId="{E6E9935F-0DBA-4B3C-A91C-B5E82FB2A8E8}"/>
    <dgm:cxn modelId="{E04E7DAA-B123-478C-8EAF-8C7C8F7BF3AD}" type="presOf" srcId="{D535597F-1D43-433E-AB06-D5802EC91F51}" destId="{EDD58295-A406-4819-80F8-F73A3ADC081B}" srcOrd="0" destOrd="0" presId="urn:microsoft.com/office/officeart/2008/layout/NameandTitleOrganizationalChart"/>
    <dgm:cxn modelId="{4C3009B0-FEEA-4489-B9EE-9452AA63B286}" type="presOf" srcId="{5125DDE8-2290-49D4-A53C-B2AA5F89388B}" destId="{457413D9-B8EA-416F-9B5D-18BB6C0C436F}" srcOrd="0" destOrd="0" presId="urn:microsoft.com/office/officeart/2008/layout/NameandTitleOrganizationalChart"/>
    <dgm:cxn modelId="{908001B5-847E-4C31-95EF-79EBB71E4B12}" type="presOf" srcId="{D337B0CB-9E73-4546-B134-B15B233AA0AA}" destId="{DFD7ACF1-04C0-4783-9983-4EC20791A72A}" srcOrd="0" destOrd="0" presId="urn:microsoft.com/office/officeart/2008/layout/NameandTitleOrganizationalChart"/>
    <dgm:cxn modelId="{156F19B5-2523-42D4-B987-10DD5401FE50}" type="presOf" srcId="{5C26B13A-412D-4245-A04F-368F5B25BA84}" destId="{D4782902-F975-4A4F-9898-C1C04128A493}" srcOrd="1" destOrd="0" presId="urn:microsoft.com/office/officeart/2008/layout/NameandTitleOrganizationalChart"/>
    <dgm:cxn modelId="{110EECBC-324E-4AE5-A65F-72525C79CAA3}" type="presOf" srcId="{1C29F43C-2BA4-485E-BCEF-88BE0F186E52}" destId="{BAA6CEC6-5694-4009-BEF1-5F46E58B458B}" srcOrd="0" destOrd="0" presId="urn:microsoft.com/office/officeart/2008/layout/NameandTitleOrganizationalChart"/>
    <dgm:cxn modelId="{9AD68ABD-439A-4C8F-970C-1DE203FE58C8}" type="presOf" srcId="{5C26B13A-412D-4245-A04F-368F5B25BA84}" destId="{6E6DFBB2-D0E7-4D5C-AC2C-B3DB7322898C}" srcOrd="0" destOrd="0" presId="urn:microsoft.com/office/officeart/2008/layout/NameandTitleOrganizationalChart"/>
    <dgm:cxn modelId="{46816DBE-C7B4-415E-A55C-3208D6DB9C8E}" type="presOf" srcId="{397B68FE-BB4C-42E7-BFC7-A4396A5A5F08}" destId="{D549FDA8-6101-4F8A-AE2C-7CE5DE65E279}" srcOrd="0" destOrd="0" presId="urn:microsoft.com/office/officeart/2008/layout/NameandTitleOrganizationalChart"/>
    <dgm:cxn modelId="{E64BD1C0-FA18-47C2-BA47-3C2E9F253416}" srcId="{D535597F-1D43-433E-AB06-D5802EC91F51}" destId="{972A857A-DBD2-4089-9613-6253D7301C72}" srcOrd="3" destOrd="0" parTransId="{4BC7D2B2-12A4-43FB-97FA-BBC612A8DE00}" sibTransId="{E38926AE-30D7-4C28-A9CA-55BF2A3A9D27}"/>
    <dgm:cxn modelId="{677104C3-085F-4CF5-B552-83B051026604}" type="presOf" srcId="{972A857A-DBD2-4089-9613-6253D7301C72}" destId="{5BC81F66-1160-4F70-95C7-CE5086DE6C19}" srcOrd="1" destOrd="0" presId="urn:microsoft.com/office/officeart/2008/layout/NameandTitleOrganizationalChart"/>
    <dgm:cxn modelId="{07A88BCA-E80B-4A2D-B61E-3D92BF859878}" type="presOf" srcId="{972A857A-DBD2-4089-9613-6253D7301C72}" destId="{DC878263-4A72-467F-BA64-C28B80123153}" srcOrd="0" destOrd="0" presId="urn:microsoft.com/office/officeart/2008/layout/NameandTitleOrganizationalChart"/>
    <dgm:cxn modelId="{F58CC0CE-84D9-48DF-A127-C645192B66C0}" type="presOf" srcId="{E6E9935F-0DBA-4B3C-A91C-B5E82FB2A8E8}" destId="{FDD763CA-6092-45B0-A580-9C695DF7292D}" srcOrd="0" destOrd="0" presId="urn:microsoft.com/office/officeart/2008/layout/NameandTitleOrganizationalChart"/>
    <dgm:cxn modelId="{20BC83D0-0100-4F7B-B6F4-14E9EAC44F9A}" type="presOf" srcId="{99EFA6E6-750B-45EF-9175-4F2D71A2D61B}" destId="{5DD6B091-5868-499E-B262-7CD55A77041E}" srcOrd="1" destOrd="0" presId="urn:microsoft.com/office/officeart/2008/layout/NameandTitleOrganizationalChart"/>
    <dgm:cxn modelId="{473384D5-777E-4DD8-A0A9-9C8F9B4D7841}" type="presOf" srcId="{7B11A433-1054-4B8A-AB25-E715A77A3427}" destId="{9DB36DC9-22B2-4753-B94E-391D4A7BF8FB}" srcOrd="0" destOrd="0" presId="urn:microsoft.com/office/officeart/2008/layout/NameandTitleOrganizationalChart"/>
    <dgm:cxn modelId="{D4AD8DE4-B6F2-4C28-9D86-6FC24D2AAEA9}" type="presOf" srcId="{76F0203F-5844-4F6B-AAFC-A073D5F5E6D8}" destId="{5455A141-E65E-469F-A0C3-C3870926DCE8}" srcOrd="0" destOrd="0" presId="urn:microsoft.com/office/officeart/2008/layout/NameandTitleOrganizationalChart"/>
    <dgm:cxn modelId="{5FA2E8E8-0731-40CA-B01C-B23A7568501D}" type="presOf" srcId="{0614709D-B9FF-4A14-8955-6A43336F5D51}" destId="{436476E5-3CE4-4573-8998-FFF586A27940}" srcOrd="0" destOrd="0" presId="urn:microsoft.com/office/officeart/2008/layout/NameandTitleOrganizationalChart"/>
    <dgm:cxn modelId="{5D6ED9EE-29C5-471B-AAB4-1B01BF1A625A}" type="presOf" srcId="{47F7CEBD-9F86-4A00-9C3D-AF36BC440170}" destId="{EF2D0819-B700-4AD4-AA11-B0176BE8494F}" srcOrd="0" destOrd="0" presId="urn:microsoft.com/office/officeart/2008/layout/NameandTitleOrganizationalChart"/>
    <dgm:cxn modelId="{78AA59FA-22ED-4C71-9059-B44660B2ADBF}" type="presOf" srcId="{0614709D-B9FF-4A14-8955-6A43336F5D51}" destId="{4613F9CE-1104-467C-9A81-43146347C4C8}" srcOrd="1" destOrd="0" presId="urn:microsoft.com/office/officeart/2008/layout/NameandTitleOrganizationalChart"/>
    <dgm:cxn modelId="{EEC4F185-F08F-4FAA-B849-298DD4B529D4}" type="presParOf" srcId="{AC684773-B810-49F6-B4F2-161AA3032ADA}" destId="{741FFA7F-E0E5-48B4-8929-3CD3E9AC93CC}" srcOrd="0" destOrd="0" presId="urn:microsoft.com/office/officeart/2008/layout/NameandTitleOrganizationalChart"/>
    <dgm:cxn modelId="{69930968-DCBF-4F16-966F-FEFC8395AB68}" type="presParOf" srcId="{741FFA7F-E0E5-48B4-8929-3CD3E9AC93CC}" destId="{F332BF0A-6074-49ED-8049-31F9413661F5}" srcOrd="0" destOrd="0" presId="urn:microsoft.com/office/officeart/2008/layout/NameandTitleOrganizationalChart"/>
    <dgm:cxn modelId="{825714C5-8FFE-4FA9-8ABE-1DBBD2D9E8A4}" type="presParOf" srcId="{F332BF0A-6074-49ED-8049-31F9413661F5}" destId="{EDD58295-A406-4819-80F8-F73A3ADC081B}" srcOrd="0" destOrd="0" presId="urn:microsoft.com/office/officeart/2008/layout/NameandTitleOrganizationalChart"/>
    <dgm:cxn modelId="{56A92164-16DC-4ED7-8116-6ACDE0309EEA}" type="presParOf" srcId="{F332BF0A-6074-49ED-8049-31F9413661F5}" destId="{FDD763CA-6092-45B0-A580-9C695DF7292D}" srcOrd="1" destOrd="0" presId="urn:microsoft.com/office/officeart/2008/layout/NameandTitleOrganizationalChart"/>
    <dgm:cxn modelId="{3AC48AB8-76B0-4065-9EC8-EECDEF29D8D9}" type="presParOf" srcId="{F332BF0A-6074-49ED-8049-31F9413661F5}" destId="{D3BA49BC-6620-434B-B7DA-158A64AC66E4}" srcOrd="2" destOrd="0" presId="urn:microsoft.com/office/officeart/2008/layout/NameandTitleOrganizationalChart"/>
    <dgm:cxn modelId="{4B6CE889-A3CB-439F-B99B-92230781CB46}" type="presParOf" srcId="{741FFA7F-E0E5-48B4-8929-3CD3E9AC93CC}" destId="{508F0521-A26F-4322-87CA-5757B7ECFFCA}" srcOrd="1" destOrd="0" presId="urn:microsoft.com/office/officeart/2008/layout/NameandTitleOrganizationalChart"/>
    <dgm:cxn modelId="{FEF12E5C-02CC-40C1-A1BD-3A3D7CCDE105}" type="presParOf" srcId="{508F0521-A26F-4322-87CA-5757B7ECFFCA}" destId="{DFD7ACF1-04C0-4783-9983-4EC20791A72A}" srcOrd="0" destOrd="0" presId="urn:microsoft.com/office/officeart/2008/layout/NameandTitleOrganizationalChart"/>
    <dgm:cxn modelId="{A185524F-F62E-4B65-88FE-AE1AEE52112B}" type="presParOf" srcId="{508F0521-A26F-4322-87CA-5757B7ECFFCA}" destId="{2BBC3E87-0171-4254-B241-145F0CA5ACD2}" srcOrd="1" destOrd="0" presId="urn:microsoft.com/office/officeart/2008/layout/NameandTitleOrganizationalChart"/>
    <dgm:cxn modelId="{2C7B3200-20CC-4709-BDAF-EE20C96383EE}" type="presParOf" srcId="{2BBC3E87-0171-4254-B241-145F0CA5ACD2}" destId="{1388D8C9-B437-436B-8353-EC35784BFC95}" srcOrd="0" destOrd="0" presId="urn:microsoft.com/office/officeart/2008/layout/NameandTitleOrganizationalChart"/>
    <dgm:cxn modelId="{E5577495-3796-4ECF-8D2C-40D2B34DD170}" type="presParOf" srcId="{1388D8C9-B437-436B-8353-EC35784BFC95}" destId="{00EA4203-41DF-46A5-BD35-06B25DA591EB}" srcOrd="0" destOrd="0" presId="urn:microsoft.com/office/officeart/2008/layout/NameandTitleOrganizationalChart"/>
    <dgm:cxn modelId="{EAADB9FA-ACCA-4DB1-94C4-2B79296F226F}" type="presParOf" srcId="{1388D8C9-B437-436B-8353-EC35784BFC95}" destId="{5455A141-E65E-469F-A0C3-C3870926DCE8}" srcOrd="1" destOrd="0" presId="urn:microsoft.com/office/officeart/2008/layout/NameandTitleOrganizationalChart"/>
    <dgm:cxn modelId="{4011453D-7955-45F6-A530-48AF7FCAE545}" type="presParOf" srcId="{1388D8C9-B437-436B-8353-EC35784BFC95}" destId="{1BC37720-C90F-4D31-9497-E6CEEB477AA7}" srcOrd="2" destOrd="0" presId="urn:microsoft.com/office/officeart/2008/layout/NameandTitleOrganizationalChart"/>
    <dgm:cxn modelId="{F300B3D9-BDCC-4481-8673-E8E713F6C74F}" type="presParOf" srcId="{2BBC3E87-0171-4254-B241-145F0CA5ACD2}" destId="{F4C5FC60-3229-43F8-BAED-C595F08500E4}" srcOrd="1" destOrd="0" presId="urn:microsoft.com/office/officeart/2008/layout/NameandTitleOrganizationalChart"/>
    <dgm:cxn modelId="{1C9DB6B4-EFEC-4D61-816D-26C1FAF132CF}" type="presParOf" srcId="{2BBC3E87-0171-4254-B241-145F0CA5ACD2}" destId="{BBC23DC2-2A24-4EDB-AE14-EBFE2AFA2999}" srcOrd="2" destOrd="0" presId="urn:microsoft.com/office/officeart/2008/layout/NameandTitleOrganizationalChart"/>
    <dgm:cxn modelId="{92533BBC-F150-433F-9634-98BB577C44B8}" type="presParOf" srcId="{508F0521-A26F-4322-87CA-5757B7ECFFCA}" destId="{1F4FFDED-A519-4805-ADBC-06123F45EDE5}" srcOrd="2" destOrd="0" presId="urn:microsoft.com/office/officeart/2008/layout/NameandTitleOrganizationalChart"/>
    <dgm:cxn modelId="{4A9E1515-8FA7-467A-84A9-A9F2EBBCBF4F}" type="presParOf" srcId="{508F0521-A26F-4322-87CA-5757B7ECFFCA}" destId="{B6AA14D8-0562-429A-8F3E-E0777418AF1B}" srcOrd="3" destOrd="0" presId="urn:microsoft.com/office/officeart/2008/layout/NameandTitleOrganizationalChart"/>
    <dgm:cxn modelId="{45DEB5C9-D980-4D11-BA6E-AD0B63A8053C}" type="presParOf" srcId="{B6AA14D8-0562-429A-8F3E-E0777418AF1B}" destId="{CECB56B5-A4A4-4F58-B0F8-95C54D2AAB8B}" srcOrd="0" destOrd="0" presId="urn:microsoft.com/office/officeart/2008/layout/NameandTitleOrganizationalChart"/>
    <dgm:cxn modelId="{31DC038D-67DD-44DC-ABE9-6D835BADC2B4}" type="presParOf" srcId="{CECB56B5-A4A4-4F58-B0F8-95C54D2AAB8B}" destId="{6E6DFBB2-D0E7-4D5C-AC2C-B3DB7322898C}" srcOrd="0" destOrd="0" presId="urn:microsoft.com/office/officeart/2008/layout/NameandTitleOrganizationalChart"/>
    <dgm:cxn modelId="{70543E07-B168-4F3B-A0DD-66B30F557CDD}" type="presParOf" srcId="{CECB56B5-A4A4-4F58-B0F8-95C54D2AAB8B}" destId="{9DB36DC9-22B2-4753-B94E-391D4A7BF8FB}" srcOrd="1" destOrd="0" presId="urn:microsoft.com/office/officeart/2008/layout/NameandTitleOrganizationalChart"/>
    <dgm:cxn modelId="{BF06B991-6E27-42F6-AF64-F381F2E3464C}" type="presParOf" srcId="{CECB56B5-A4A4-4F58-B0F8-95C54D2AAB8B}" destId="{D4782902-F975-4A4F-9898-C1C04128A493}" srcOrd="2" destOrd="0" presId="urn:microsoft.com/office/officeart/2008/layout/NameandTitleOrganizationalChart"/>
    <dgm:cxn modelId="{9188FC9E-34B7-4C89-BC71-3C32C794C4BF}" type="presParOf" srcId="{B6AA14D8-0562-429A-8F3E-E0777418AF1B}" destId="{E5F9F01C-FE06-4D10-8EEE-D768006DE8A9}" srcOrd="1" destOrd="0" presId="urn:microsoft.com/office/officeart/2008/layout/NameandTitleOrganizationalChart"/>
    <dgm:cxn modelId="{1CFFF3CA-E78F-443F-A687-8232764A1C82}" type="presParOf" srcId="{B6AA14D8-0562-429A-8F3E-E0777418AF1B}" destId="{BFBCD19D-A16E-43FF-9691-3DE5943BE4EE}" srcOrd="2" destOrd="0" presId="urn:microsoft.com/office/officeart/2008/layout/NameandTitleOrganizationalChart"/>
    <dgm:cxn modelId="{6BADF478-164D-4391-AF7B-4B840801C96B}" type="presParOf" srcId="{508F0521-A26F-4322-87CA-5757B7ECFFCA}" destId="{14A73663-1000-4F4B-9EB0-E98178A9EB32}" srcOrd="4" destOrd="0" presId="urn:microsoft.com/office/officeart/2008/layout/NameandTitleOrganizationalChart"/>
    <dgm:cxn modelId="{8B02A674-4233-47B3-BA4D-52DB85FD266B}" type="presParOf" srcId="{508F0521-A26F-4322-87CA-5757B7ECFFCA}" destId="{515D83FF-3476-47FD-AFDD-62AEAEE8770D}" srcOrd="5" destOrd="0" presId="urn:microsoft.com/office/officeart/2008/layout/NameandTitleOrganizationalChart"/>
    <dgm:cxn modelId="{DE8A613D-72D5-43CE-B4DE-D327ED574385}" type="presParOf" srcId="{515D83FF-3476-47FD-AFDD-62AEAEE8770D}" destId="{77050A8A-B9D3-4CA9-A079-D325FB450857}" srcOrd="0" destOrd="0" presId="urn:microsoft.com/office/officeart/2008/layout/NameandTitleOrganizationalChart"/>
    <dgm:cxn modelId="{A1D0F55F-5020-4131-82EC-F647E9A8C59F}" type="presParOf" srcId="{77050A8A-B9D3-4CA9-A079-D325FB450857}" destId="{DC878263-4A72-467F-BA64-C28B80123153}" srcOrd="0" destOrd="0" presId="urn:microsoft.com/office/officeart/2008/layout/NameandTitleOrganizationalChart"/>
    <dgm:cxn modelId="{F14F5A25-4F3E-4714-86E7-01BBA314128B}" type="presParOf" srcId="{77050A8A-B9D3-4CA9-A079-D325FB450857}" destId="{D30CDE84-B9DA-4BB9-91B8-0A3AD347E624}" srcOrd="1" destOrd="0" presId="urn:microsoft.com/office/officeart/2008/layout/NameandTitleOrganizationalChart"/>
    <dgm:cxn modelId="{673E3FB3-8481-41DA-ADF7-A690266DB102}" type="presParOf" srcId="{77050A8A-B9D3-4CA9-A079-D325FB450857}" destId="{5BC81F66-1160-4F70-95C7-CE5086DE6C19}" srcOrd="2" destOrd="0" presId="urn:microsoft.com/office/officeart/2008/layout/NameandTitleOrganizationalChart"/>
    <dgm:cxn modelId="{AE745AC7-153E-4B3A-B69E-90A6848AA4EC}" type="presParOf" srcId="{515D83FF-3476-47FD-AFDD-62AEAEE8770D}" destId="{026F1231-52CD-4E4E-9E7B-FB694FF774DB}" srcOrd="1" destOrd="0" presId="urn:microsoft.com/office/officeart/2008/layout/NameandTitleOrganizationalChart"/>
    <dgm:cxn modelId="{97F7FD6E-7761-490C-A70F-05DCC5ABF74B}" type="presParOf" srcId="{515D83FF-3476-47FD-AFDD-62AEAEE8770D}" destId="{E544DE39-590F-4A61-9515-AE3CADAEAFA4}" srcOrd="2" destOrd="0" presId="urn:microsoft.com/office/officeart/2008/layout/NameandTitleOrganizationalChart"/>
    <dgm:cxn modelId="{125C36CF-87E6-408F-814B-B6C91A1803D7}" type="presParOf" srcId="{508F0521-A26F-4322-87CA-5757B7ECFFCA}" destId="{EF2D0819-B700-4AD4-AA11-B0176BE8494F}" srcOrd="6" destOrd="0" presId="urn:microsoft.com/office/officeart/2008/layout/NameandTitleOrganizationalChart"/>
    <dgm:cxn modelId="{84101D56-4C21-4FC0-A9CE-646101CA2759}" type="presParOf" srcId="{508F0521-A26F-4322-87CA-5757B7ECFFCA}" destId="{C6ED88D5-2C4A-49D6-9BF2-AE3D8B6B2CBE}" srcOrd="7" destOrd="0" presId="urn:microsoft.com/office/officeart/2008/layout/NameandTitleOrganizationalChart"/>
    <dgm:cxn modelId="{3F90F283-0298-4500-922B-DC9A032D92C0}" type="presParOf" srcId="{C6ED88D5-2C4A-49D6-9BF2-AE3D8B6B2CBE}" destId="{04ECFDCB-0D4B-49E0-ABD4-06C03727A323}" srcOrd="0" destOrd="0" presId="urn:microsoft.com/office/officeart/2008/layout/NameandTitleOrganizationalChart"/>
    <dgm:cxn modelId="{43F7BEBB-034F-40CE-BA34-F80E76F2ABD9}" type="presParOf" srcId="{04ECFDCB-0D4B-49E0-ABD4-06C03727A323}" destId="{436476E5-3CE4-4573-8998-FFF586A27940}" srcOrd="0" destOrd="0" presId="urn:microsoft.com/office/officeart/2008/layout/NameandTitleOrganizationalChart"/>
    <dgm:cxn modelId="{2B876195-2D8D-405C-A21D-35016E994C03}" type="presParOf" srcId="{04ECFDCB-0D4B-49E0-ABD4-06C03727A323}" destId="{2A0CD158-AA29-4FE7-9AD2-9076CB5AB477}" srcOrd="1" destOrd="0" presId="urn:microsoft.com/office/officeart/2008/layout/NameandTitleOrganizationalChart"/>
    <dgm:cxn modelId="{D62220DC-A745-48F9-A295-EDA3185258B0}" type="presParOf" srcId="{04ECFDCB-0D4B-49E0-ABD4-06C03727A323}" destId="{4613F9CE-1104-467C-9A81-43146347C4C8}" srcOrd="2" destOrd="0" presId="urn:microsoft.com/office/officeart/2008/layout/NameandTitleOrganizationalChart"/>
    <dgm:cxn modelId="{3AC79220-2524-4A85-B988-567B7EE3C1A7}" type="presParOf" srcId="{C6ED88D5-2C4A-49D6-9BF2-AE3D8B6B2CBE}" destId="{E5704142-8C99-4E06-A26E-9F636A9302EE}" srcOrd="1" destOrd="0" presId="urn:microsoft.com/office/officeart/2008/layout/NameandTitleOrganizationalChart"/>
    <dgm:cxn modelId="{2C4B6DC6-70D0-4C19-A7D9-1F8B6C047657}" type="presParOf" srcId="{C6ED88D5-2C4A-49D6-9BF2-AE3D8B6B2CBE}" destId="{B8F3C735-AC63-4004-B0EB-7D285D4A98D9}" srcOrd="2" destOrd="0" presId="urn:microsoft.com/office/officeart/2008/layout/NameandTitleOrganizationalChart"/>
    <dgm:cxn modelId="{AD3BE6F6-3777-4797-A121-D302AFF514A1}" type="presParOf" srcId="{508F0521-A26F-4322-87CA-5757B7ECFFCA}" destId="{D549FDA8-6101-4F8A-AE2C-7CE5DE65E279}" srcOrd="8" destOrd="0" presId="urn:microsoft.com/office/officeart/2008/layout/NameandTitleOrganizationalChart"/>
    <dgm:cxn modelId="{BF9734AB-6083-4352-AA2E-9E578293059F}" type="presParOf" srcId="{508F0521-A26F-4322-87CA-5757B7ECFFCA}" destId="{DC67FA1E-792A-4E47-A286-DCA57DA7C0F9}" srcOrd="9" destOrd="0" presId="urn:microsoft.com/office/officeart/2008/layout/NameandTitleOrganizationalChart"/>
    <dgm:cxn modelId="{BD159868-BA28-4AAC-8974-34A9190CE128}" type="presParOf" srcId="{DC67FA1E-792A-4E47-A286-DCA57DA7C0F9}" destId="{477D5401-3DF1-48D2-B368-6FDA3A56B078}" srcOrd="0" destOrd="0" presId="urn:microsoft.com/office/officeart/2008/layout/NameandTitleOrganizationalChart"/>
    <dgm:cxn modelId="{2D20CBD7-A308-40DE-A5BB-21A6A276FA8C}" type="presParOf" srcId="{477D5401-3DF1-48D2-B368-6FDA3A56B078}" destId="{BAA6CEC6-5694-4009-BEF1-5F46E58B458B}" srcOrd="0" destOrd="0" presId="urn:microsoft.com/office/officeart/2008/layout/NameandTitleOrganizationalChart"/>
    <dgm:cxn modelId="{A2ADDAA6-7A23-4320-A530-22BB1081DBE8}" type="presParOf" srcId="{477D5401-3DF1-48D2-B368-6FDA3A56B078}" destId="{E51BC81A-9E7F-4CDF-BCE6-62364583EA51}" srcOrd="1" destOrd="0" presId="urn:microsoft.com/office/officeart/2008/layout/NameandTitleOrganizationalChart"/>
    <dgm:cxn modelId="{189A33B0-16D7-483A-9710-39F68931B2EE}" type="presParOf" srcId="{477D5401-3DF1-48D2-B368-6FDA3A56B078}" destId="{DE37DFEB-9036-4B5D-951A-F1B148CF4723}" srcOrd="2" destOrd="0" presId="urn:microsoft.com/office/officeart/2008/layout/NameandTitleOrganizationalChart"/>
    <dgm:cxn modelId="{14C36FF3-DEFA-422D-8EC4-E25337900FFB}" type="presParOf" srcId="{DC67FA1E-792A-4E47-A286-DCA57DA7C0F9}" destId="{5FE400FE-6380-49E5-81FE-5C07C66CED59}" srcOrd="1" destOrd="0" presId="urn:microsoft.com/office/officeart/2008/layout/NameandTitleOrganizationalChart"/>
    <dgm:cxn modelId="{5F749677-2DF7-49AA-8440-0B21D521FDD7}" type="presParOf" srcId="{DC67FA1E-792A-4E47-A286-DCA57DA7C0F9}" destId="{46DD4052-A1E0-40FA-905E-1EB241A1FB54}" srcOrd="2" destOrd="0" presId="urn:microsoft.com/office/officeart/2008/layout/NameandTitleOrganizationalChart"/>
    <dgm:cxn modelId="{13581C38-F186-4761-BE2E-0677FA781289}" type="presParOf" srcId="{508F0521-A26F-4322-87CA-5757B7ECFFCA}" destId="{DAA93CA0-CBF0-4C28-B80D-EF54ABC4AE15}" srcOrd="10" destOrd="0" presId="urn:microsoft.com/office/officeart/2008/layout/NameandTitleOrganizationalChart"/>
    <dgm:cxn modelId="{8A7F7857-3DA5-4FDA-BB43-1DFA31D96B30}" type="presParOf" srcId="{508F0521-A26F-4322-87CA-5757B7ECFFCA}" destId="{B9CBF97A-5143-45F0-837B-5D3D2A4DFFDF}" srcOrd="11" destOrd="0" presId="urn:microsoft.com/office/officeart/2008/layout/NameandTitleOrganizationalChart"/>
    <dgm:cxn modelId="{7367ECFB-CF4B-4B8E-B480-ABBE2B9D9F28}" type="presParOf" srcId="{B9CBF97A-5143-45F0-837B-5D3D2A4DFFDF}" destId="{CFA19783-7A34-4CDD-A1B7-1D17C09693E1}" srcOrd="0" destOrd="0" presId="urn:microsoft.com/office/officeart/2008/layout/NameandTitleOrganizationalChart"/>
    <dgm:cxn modelId="{B8B54BA2-74E1-42F2-B56D-A20454597FB5}" type="presParOf" srcId="{CFA19783-7A34-4CDD-A1B7-1D17C09693E1}" destId="{D503A124-DD6E-4441-801E-3B2D33F403D1}" srcOrd="0" destOrd="0" presId="urn:microsoft.com/office/officeart/2008/layout/NameandTitleOrganizationalChart"/>
    <dgm:cxn modelId="{A78A355A-E8AA-4BAA-B638-4579C40D56A4}" type="presParOf" srcId="{CFA19783-7A34-4CDD-A1B7-1D17C09693E1}" destId="{E3C85EB0-0871-4EEB-BD7E-ACD9AA13B289}" srcOrd="1" destOrd="0" presId="urn:microsoft.com/office/officeart/2008/layout/NameandTitleOrganizationalChart"/>
    <dgm:cxn modelId="{8B485CF2-426D-4B1F-BB9F-F9BE72990A2A}" type="presParOf" srcId="{CFA19783-7A34-4CDD-A1B7-1D17C09693E1}" destId="{79DE38EF-5DBB-4242-881B-ACB1A1FBD6EF}" srcOrd="2" destOrd="0" presId="urn:microsoft.com/office/officeart/2008/layout/NameandTitleOrganizationalChart"/>
    <dgm:cxn modelId="{7AADA548-C62C-4D03-8B1B-37444A095A7E}" type="presParOf" srcId="{B9CBF97A-5143-45F0-837B-5D3D2A4DFFDF}" destId="{BE5EDB16-B1F5-4E2A-B520-396967DF319A}" srcOrd="1" destOrd="0" presId="urn:microsoft.com/office/officeart/2008/layout/NameandTitleOrganizationalChart"/>
    <dgm:cxn modelId="{E8F9B5E4-5995-4BA4-8FC8-A6EB2EEDD38C}" type="presParOf" srcId="{B9CBF97A-5143-45F0-837B-5D3D2A4DFFDF}" destId="{679B6589-3A6F-469D-9F8D-59FE7ADDAF82}" srcOrd="2" destOrd="0" presId="urn:microsoft.com/office/officeart/2008/layout/NameandTitleOrganizationalChart"/>
    <dgm:cxn modelId="{1CDDA228-9E5D-4211-9A03-90C625C87DFA}" type="presParOf" srcId="{741FFA7F-E0E5-48B4-8929-3CD3E9AC93CC}" destId="{0CBE8899-EF7A-4895-88D0-A4F29BFB37AB}" srcOrd="2" destOrd="0" presId="urn:microsoft.com/office/officeart/2008/layout/NameandTitleOrganizationalChart"/>
    <dgm:cxn modelId="{DDECAA21-CD84-4167-9D0B-AC30442F099C}" type="presParOf" srcId="{0CBE8899-EF7A-4895-88D0-A4F29BFB37AB}" destId="{1CD271B5-F8BE-41C5-98C7-A2F2AF06E06E}" srcOrd="0" destOrd="0" presId="urn:microsoft.com/office/officeart/2008/layout/NameandTitleOrganizationalChart"/>
    <dgm:cxn modelId="{EED4133A-9C2C-4AE7-AF22-4D481135E731}" type="presParOf" srcId="{0CBE8899-EF7A-4895-88D0-A4F29BFB37AB}" destId="{DDFF52FA-6AE6-48B6-9EAB-83C54129E436}" srcOrd="1" destOrd="0" presId="urn:microsoft.com/office/officeart/2008/layout/NameandTitleOrganizationalChart"/>
    <dgm:cxn modelId="{46A87929-4DAE-4313-A80E-1C05C1B6EAF5}" type="presParOf" srcId="{DDFF52FA-6AE6-48B6-9EAB-83C54129E436}" destId="{499E9119-4810-4D89-9F34-1C34DED6948A}" srcOrd="0" destOrd="0" presId="urn:microsoft.com/office/officeart/2008/layout/NameandTitleOrganizationalChart"/>
    <dgm:cxn modelId="{E3F31686-EED4-4C5B-A998-D97979146CA5}" type="presParOf" srcId="{499E9119-4810-4D89-9F34-1C34DED6948A}" destId="{E2006BD0-0ACC-4870-AF3F-57942442F1B2}" srcOrd="0" destOrd="0" presId="urn:microsoft.com/office/officeart/2008/layout/NameandTitleOrganizationalChart"/>
    <dgm:cxn modelId="{E20EFCA8-D70F-4356-966A-29BF6E76ACB0}" type="presParOf" srcId="{499E9119-4810-4D89-9F34-1C34DED6948A}" destId="{81A7FEA6-549E-4EE9-828A-8F00D9D13003}" srcOrd="1" destOrd="0" presId="urn:microsoft.com/office/officeart/2008/layout/NameandTitleOrganizationalChart"/>
    <dgm:cxn modelId="{C3578708-9035-4B9A-96A4-2CCB6C79CB2D}" type="presParOf" srcId="{499E9119-4810-4D89-9F34-1C34DED6948A}" destId="{5DD6B091-5868-499E-B262-7CD55A77041E}" srcOrd="2" destOrd="0" presId="urn:microsoft.com/office/officeart/2008/layout/NameandTitleOrganizationalChart"/>
    <dgm:cxn modelId="{1C4F1363-7D15-45A9-93AE-3CF40815CA33}" type="presParOf" srcId="{DDFF52FA-6AE6-48B6-9EAB-83C54129E436}" destId="{62298A34-42B4-4587-817C-30BC0A6DF52B}" srcOrd="1" destOrd="0" presId="urn:microsoft.com/office/officeart/2008/layout/NameandTitleOrganizationalChart"/>
    <dgm:cxn modelId="{BE0FAEC5-EF7E-4047-98D2-CA6B54531E07}" type="presParOf" srcId="{DDFF52FA-6AE6-48B6-9EAB-83C54129E436}" destId="{181EA5DE-FD2E-439B-AFCF-71D345E3848D}" srcOrd="2" destOrd="0" presId="urn:microsoft.com/office/officeart/2008/layout/NameandTitleOrganizationalChart"/>
    <dgm:cxn modelId="{AA5BBFFD-FEDB-4FF5-9D2F-2CC90BE48DE4}" type="presParOf" srcId="{0CBE8899-EF7A-4895-88D0-A4F29BFB37AB}" destId="{4F8B215D-23B0-47F4-AAA5-F13AAC655D74}" srcOrd="2" destOrd="0" presId="urn:microsoft.com/office/officeart/2008/layout/NameandTitleOrganizationalChart"/>
    <dgm:cxn modelId="{842B9F47-CD1F-44CD-83A6-9318A3014FD9}" type="presParOf" srcId="{0CBE8899-EF7A-4895-88D0-A4F29BFB37AB}" destId="{A2D42E68-D74E-4399-925C-D339A854F455}" srcOrd="3" destOrd="0" presId="urn:microsoft.com/office/officeart/2008/layout/NameandTitleOrganizationalChart"/>
    <dgm:cxn modelId="{953791C1-D6CD-4C95-807D-250B90D1E5AE}" type="presParOf" srcId="{A2D42E68-D74E-4399-925C-D339A854F455}" destId="{1B068F0B-B05D-4241-BE97-F27F9F1CC283}" srcOrd="0" destOrd="0" presId="urn:microsoft.com/office/officeart/2008/layout/NameandTitleOrganizationalChart"/>
    <dgm:cxn modelId="{9D8DE72F-D4FC-49EC-BF16-D3201A47E0FA}" type="presParOf" srcId="{1B068F0B-B05D-4241-BE97-F27F9F1CC283}" destId="{F7741AC7-8546-4106-B5AB-01AAA6A91998}" srcOrd="0" destOrd="0" presId="urn:microsoft.com/office/officeart/2008/layout/NameandTitleOrganizationalChart"/>
    <dgm:cxn modelId="{BAE5834B-3190-4819-AF35-E4B2411B80D8}" type="presParOf" srcId="{1B068F0B-B05D-4241-BE97-F27F9F1CC283}" destId="{457413D9-B8EA-416F-9B5D-18BB6C0C436F}" srcOrd="1" destOrd="0" presId="urn:microsoft.com/office/officeart/2008/layout/NameandTitleOrganizationalChart"/>
    <dgm:cxn modelId="{80C4807C-335A-4CE3-A3F1-C371E2951ECB}" type="presParOf" srcId="{1B068F0B-B05D-4241-BE97-F27F9F1CC283}" destId="{1C912AF2-7306-4CF3-9FD6-A9FE6F26E5C9}" srcOrd="2" destOrd="0" presId="urn:microsoft.com/office/officeart/2008/layout/NameandTitleOrganizationalChart"/>
    <dgm:cxn modelId="{94BAECA5-9532-48A2-8B25-2FF91C7F8C7C}" type="presParOf" srcId="{A2D42E68-D74E-4399-925C-D339A854F455}" destId="{CDC5EB26-D761-4BEB-8DD6-03529C5B2960}" srcOrd="1" destOrd="0" presId="urn:microsoft.com/office/officeart/2008/layout/NameandTitleOrganizationalChart"/>
    <dgm:cxn modelId="{5ADBC745-89F1-4546-8854-B14C8C6D2FC7}" type="presParOf" srcId="{A2D42E68-D74E-4399-925C-D339A854F455}" destId="{13484BC4-92DD-45A3-8C19-B65D38837930}" srcOrd="2" destOrd="0" presId="urn:microsoft.com/office/officeart/2008/layout/NameandTitleOrganizationalChart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8B215D-23B0-47F4-AAA5-F13AAC655D74}">
      <dsp:nvSpPr>
        <dsp:cNvPr id="0" name=""/>
        <dsp:cNvSpPr/>
      </dsp:nvSpPr>
      <dsp:spPr>
        <a:xfrm>
          <a:off x="5975427" y="2530071"/>
          <a:ext cx="256023" cy="8364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36412"/>
              </a:lnTo>
              <a:lnTo>
                <a:pt x="256023" y="836412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CD271B5-F8BE-41C5-98C7-A2F2AF06E06E}">
      <dsp:nvSpPr>
        <dsp:cNvPr id="0" name=""/>
        <dsp:cNvSpPr/>
      </dsp:nvSpPr>
      <dsp:spPr>
        <a:xfrm>
          <a:off x="5542982" y="2530071"/>
          <a:ext cx="432444" cy="836412"/>
        </a:xfrm>
        <a:custGeom>
          <a:avLst/>
          <a:gdLst/>
          <a:ahLst/>
          <a:cxnLst/>
          <a:rect l="0" t="0" r="0" b="0"/>
          <a:pathLst>
            <a:path>
              <a:moveTo>
                <a:pt x="432444" y="0"/>
              </a:moveTo>
              <a:lnTo>
                <a:pt x="432444" y="836412"/>
              </a:lnTo>
              <a:lnTo>
                <a:pt x="0" y="836412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AA93CA0-CBF0-4C28-B80D-EF54ABC4AE15}">
      <dsp:nvSpPr>
        <dsp:cNvPr id="0" name=""/>
        <dsp:cNvSpPr/>
      </dsp:nvSpPr>
      <dsp:spPr>
        <a:xfrm>
          <a:off x="5975427" y="2530071"/>
          <a:ext cx="5109800" cy="16728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91746"/>
              </a:lnTo>
              <a:lnTo>
                <a:pt x="5109800" y="1491746"/>
              </a:lnTo>
              <a:lnTo>
                <a:pt x="5109800" y="1672825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49FDA8-6101-4F8A-AE2C-7CE5DE65E279}">
      <dsp:nvSpPr>
        <dsp:cNvPr id="0" name=""/>
        <dsp:cNvSpPr/>
      </dsp:nvSpPr>
      <dsp:spPr>
        <a:xfrm>
          <a:off x="5975427" y="2530071"/>
          <a:ext cx="3098875" cy="16728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91746"/>
              </a:lnTo>
              <a:lnTo>
                <a:pt x="3098875" y="1491746"/>
              </a:lnTo>
              <a:lnTo>
                <a:pt x="3098875" y="1672825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F2D0819-B700-4AD4-AA11-B0176BE8494F}">
      <dsp:nvSpPr>
        <dsp:cNvPr id="0" name=""/>
        <dsp:cNvSpPr/>
      </dsp:nvSpPr>
      <dsp:spPr>
        <a:xfrm>
          <a:off x="5975427" y="2530071"/>
          <a:ext cx="1087949" cy="16728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91746"/>
              </a:lnTo>
              <a:lnTo>
                <a:pt x="1087949" y="1491746"/>
              </a:lnTo>
              <a:lnTo>
                <a:pt x="1087949" y="1672825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4A73663-1000-4F4B-9EB0-E98178A9EB32}">
      <dsp:nvSpPr>
        <dsp:cNvPr id="0" name=""/>
        <dsp:cNvSpPr/>
      </dsp:nvSpPr>
      <dsp:spPr>
        <a:xfrm>
          <a:off x="5052451" y="2530071"/>
          <a:ext cx="922975" cy="1672825"/>
        </a:xfrm>
        <a:custGeom>
          <a:avLst/>
          <a:gdLst/>
          <a:ahLst/>
          <a:cxnLst/>
          <a:rect l="0" t="0" r="0" b="0"/>
          <a:pathLst>
            <a:path>
              <a:moveTo>
                <a:pt x="922975" y="0"/>
              </a:moveTo>
              <a:lnTo>
                <a:pt x="922975" y="1491746"/>
              </a:lnTo>
              <a:lnTo>
                <a:pt x="0" y="1491746"/>
              </a:lnTo>
              <a:lnTo>
                <a:pt x="0" y="1672825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F4FFDED-A519-4805-ADBC-06123F45EDE5}">
      <dsp:nvSpPr>
        <dsp:cNvPr id="0" name=""/>
        <dsp:cNvSpPr/>
      </dsp:nvSpPr>
      <dsp:spPr>
        <a:xfrm>
          <a:off x="2876551" y="2530071"/>
          <a:ext cx="3098875" cy="1672825"/>
        </a:xfrm>
        <a:custGeom>
          <a:avLst/>
          <a:gdLst/>
          <a:ahLst/>
          <a:cxnLst/>
          <a:rect l="0" t="0" r="0" b="0"/>
          <a:pathLst>
            <a:path>
              <a:moveTo>
                <a:pt x="3098875" y="0"/>
              </a:moveTo>
              <a:lnTo>
                <a:pt x="3098875" y="1491746"/>
              </a:lnTo>
              <a:lnTo>
                <a:pt x="0" y="1491746"/>
              </a:lnTo>
              <a:lnTo>
                <a:pt x="0" y="1672825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FD7ACF1-04C0-4783-9983-4EC20791A72A}">
      <dsp:nvSpPr>
        <dsp:cNvPr id="0" name=""/>
        <dsp:cNvSpPr/>
      </dsp:nvSpPr>
      <dsp:spPr>
        <a:xfrm>
          <a:off x="865626" y="2530071"/>
          <a:ext cx="5109800" cy="1672825"/>
        </a:xfrm>
        <a:custGeom>
          <a:avLst/>
          <a:gdLst/>
          <a:ahLst/>
          <a:cxnLst/>
          <a:rect l="0" t="0" r="0" b="0"/>
          <a:pathLst>
            <a:path>
              <a:moveTo>
                <a:pt x="5109800" y="0"/>
              </a:moveTo>
              <a:lnTo>
                <a:pt x="5109800" y="1491746"/>
              </a:lnTo>
              <a:lnTo>
                <a:pt x="0" y="1491746"/>
              </a:lnTo>
              <a:lnTo>
                <a:pt x="0" y="1672825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D58295-A406-4819-80F8-F73A3ADC081B}">
      <dsp:nvSpPr>
        <dsp:cNvPr id="0" name=""/>
        <dsp:cNvSpPr/>
      </dsp:nvSpPr>
      <dsp:spPr>
        <a:xfrm>
          <a:off x="5225987" y="1754018"/>
          <a:ext cx="1498879" cy="776053"/>
        </a:xfrm>
        <a:prstGeom prst="rect">
          <a:avLst/>
        </a:prstGeom>
        <a:solidFill>
          <a:srgbClr val="14733B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109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300" b="1" kern="1200" dirty="0"/>
            <a:t>Voorzitter </a:t>
          </a:r>
          <a:r>
            <a:rPr lang="nl-NL" sz="1300" b="1" i="1" kern="1200" dirty="0"/>
            <a:t>Techniek NL</a:t>
          </a:r>
        </a:p>
      </dsp:txBody>
      <dsp:txXfrm>
        <a:off x="5225987" y="1754018"/>
        <a:ext cx="1498879" cy="776053"/>
      </dsp:txXfrm>
    </dsp:sp>
    <dsp:sp modelId="{FDD763CA-6092-45B0-A580-9C695DF7292D}">
      <dsp:nvSpPr>
        <dsp:cNvPr id="0" name=""/>
        <dsp:cNvSpPr/>
      </dsp:nvSpPr>
      <dsp:spPr>
        <a:xfrm>
          <a:off x="5525763" y="2357615"/>
          <a:ext cx="1348991" cy="25868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7620" rIns="30480" bIns="7620" numCol="1" spcCol="1270" anchor="ctr" anchorCtr="0">
          <a:noAutofit/>
        </a:bodyPr>
        <a:lstStyle/>
        <a:p>
          <a:pPr marL="0" lvl="0" indent="0" algn="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200" b="1" kern="1200" dirty="0"/>
            <a:t>Jochen Tulp</a:t>
          </a:r>
        </a:p>
      </dsp:txBody>
      <dsp:txXfrm>
        <a:off x="5525763" y="2357615"/>
        <a:ext cx="1348991" cy="258684"/>
      </dsp:txXfrm>
    </dsp:sp>
    <dsp:sp modelId="{00EA4203-41DF-46A5-BD35-06B25DA591EB}">
      <dsp:nvSpPr>
        <dsp:cNvPr id="0" name=""/>
        <dsp:cNvSpPr/>
      </dsp:nvSpPr>
      <dsp:spPr>
        <a:xfrm>
          <a:off x="116187" y="4202897"/>
          <a:ext cx="1498879" cy="853658"/>
        </a:xfrm>
        <a:prstGeom prst="rect">
          <a:avLst/>
        </a:prstGeom>
        <a:solidFill>
          <a:srgbClr val="ECA122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109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300" b="1" kern="1200" dirty="0"/>
            <a:t>Bestuurslid </a:t>
          </a:r>
          <a:r>
            <a:rPr lang="nl-NL" sz="1300" b="1" i="1" kern="1200" dirty="0"/>
            <a:t>Bouwend NL</a:t>
          </a:r>
        </a:p>
      </dsp:txBody>
      <dsp:txXfrm>
        <a:off x="116187" y="4202897"/>
        <a:ext cx="1498879" cy="853658"/>
      </dsp:txXfrm>
    </dsp:sp>
    <dsp:sp modelId="{5455A141-E65E-469F-A0C3-C3870926DCE8}">
      <dsp:nvSpPr>
        <dsp:cNvPr id="0" name=""/>
        <dsp:cNvSpPr/>
      </dsp:nvSpPr>
      <dsp:spPr>
        <a:xfrm>
          <a:off x="415963" y="4845296"/>
          <a:ext cx="1348991" cy="25868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7620" rIns="30480" bIns="7620" numCol="1" spcCol="1270" anchor="ctr" anchorCtr="0">
          <a:noAutofit/>
        </a:bodyPr>
        <a:lstStyle/>
        <a:p>
          <a:pPr marL="0" lvl="0" indent="0" algn="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200" b="1" kern="1200"/>
            <a:t>Erik </a:t>
          </a:r>
          <a:r>
            <a:rPr lang="nl-NL" sz="1200" b="1" kern="1200" dirty="0"/>
            <a:t>Prins</a:t>
          </a:r>
        </a:p>
      </dsp:txBody>
      <dsp:txXfrm>
        <a:off x="415963" y="4845296"/>
        <a:ext cx="1348991" cy="258684"/>
      </dsp:txXfrm>
    </dsp:sp>
    <dsp:sp modelId="{6E6DFBB2-D0E7-4D5C-AC2C-B3DB7322898C}">
      <dsp:nvSpPr>
        <dsp:cNvPr id="0" name=""/>
        <dsp:cNvSpPr/>
      </dsp:nvSpPr>
      <dsp:spPr>
        <a:xfrm>
          <a:off x="2127112" y="4202897"/>
          <a:ext cx="1498879" cy="776053"/>
        </a:xfrm>
        <a:prstGeom prst="rect">
          <a:avLst/>
        </a:prstGeom>
        <a:solidFill>
          <a:srgbClr val="ECA122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109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300" b="1" kern="1200" dirty="0"/>
            <a:t>Bestuurslid </a:t>
          </a:r>
          <a:r>
            <a:rPr lang="nl-NL" sz="1300" b="1" i="1" kern="1200" dirty="0"/>
            <a:t>Railinfra/overheid</a:t>
          </a:r>
        </a:p>
      </dsp:txBody>
      <dsp:txXfrm>
        <a:off x="2127112" y="4202897"/>
        <a:ext cx="1498879" cy="776053"/>
      </dsp:txXfrm>
    </dsp:sp>
    <dsp:sp modelId="{9DB36DC9-22B2-4753-B94E-391D4A7BF8FB}">
      <dsp:nvSpPr>
        <dsp:cNvPr id="0" name=""/>
        <dsp:cNvSpPr/>
      </dsp:nvSpPr>
      <dsp:spPr>
        <a:xfrm>
          <a:off x="2261913" y="4806007"/>
          <a:ext cx="1678940" cy="25965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7620" rIns="30480" bIns="7620" numCol="1" spcCol="1270" anchor="ctr" anchorCtr="0">
          <a:noAutofit/>
        </a:bodyPr>
        <a:lstStyle/>
        <a:p>
          <a:pPr marL="0" lvl="0" indent="0" algn="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200" b="1" kern="1200" dirty="0"/>
            <a:t>Piet van der Hoorn</a:t>
          </a:r>
        </a:p>
      </dsp:txBody>
      <dsp:txXfrm>
        <a:off x="2261913" y="4806007"/>
        <a:ext cx="1678940" cy="259657"/>
      </dsp:txXfrm>
    </dsp:sp>
    <dsp:sp modelId="{DC878263-4A72-467F-BA64-C28B80123153}">
      <dsp:nvSpPr>
        <dsp:cNvPr id="0" name=""/>
        <dsp:cNvSpPr/>
      </dsp:nvSpPr>
      <dsp:spPr>
        <a:xfrm>
          <a:off x="4303012" y="4202897"/>
          <a:ext cx="1498879" cy="776053"/>
        </a:xfrm>
        <a:prstGeom prst="rect">
          <a:avLst/>
        </a:prstGeom>
        <a:solidFill>
          <a:srgbClr val="ECA122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109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300" b="1" kern="1200" dirty="0"/>
            <a:t>Bestuurslid </a:t>
          </a:r>
          <a:r>
            <a:rPr lang="nl-NL" sz="1300" b="1" i="1" kern="1200" dirty="0"/>
            <a:t>Netbeheer NL</a:t>
          </a:r>
        </a:p>
      </dsp:txBody>
      <dsp:txXfrm>
        <a:off x="4303012" y="4202897"/>
        <a:ext cx="1498879" cy="776053"/>
      </dsp:txXfrm>
    </dsp:sp>
    <dsp:sp modelId="{D30CDE84-B9DA-4BB9-91B8-0A3AD347E624}">
      <dsp:nvSpPr>
        <dsp:cNvPr id="0" name=""/>
        <dsp:cNvSpPr/>
      </dsp:nvSpPr>
      <dsp:spPr>
        <a:xfrm>
          <a:off x="4602788" y="4806494"/>
          <a:ext cx="1348991" cy="25868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7620" rIns="30480" bIns="7620" numCol="1" spcCol="1270" anchor="ctr" anchorCtr="0">
          <a:noAutofit/>
        </a:bodyPr>
        <a:lstStyle/>
        <a:p>
          <a:pPr marL="0" lvl="0" indent="0" algn="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200" b="1" kern="1200" dirty="0"/>
            <a:t>Jeroen Grond</a:t>
          </a:r>
        </a:p>
      </dsp:txBody>
      <dsp:txXfrm>
        <a:off x="4602788" y="4806494"/>
        <a:ext cx="1348991" cy="258684"/>
      </dsp:txXfrm>
    </dsp:sp>
    <dsp:sp modelId="{436476E5-3CE4-4573-8998-FFF586A27940}">
      <dsp:nvSpPr>
        <dsp:cNvPr id="0" name=""/>
        <dsp:cNvSpPr/>
      </dsp:nvSpPr>
      <dsp:spPr>
        <a:xfrm>
          <a:off x="6313937" y="4202897"/>
          <a:ext cx="1498879" cy="776053"/>
        </a:xfrm>
        <a:prstGeom prst="rect">
          <a:avLst/>
        </a:prstGeom>
        <a:solidFill>
          <a:srgbClr val="ECA122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109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300" b="1" kern="1200" dirty="0"/>
            <a:t>Bestuurslid 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300" b="1" i="1" kern="1200" dirty="0"/>
            <a:t>VEWIN</a:t>
          </a:r>
        </a:p>
      </dsp:txBody>
      <dsp:txXfrm>
        <a:off x="6313937" y="4202897"/>
        <a:ext cx="1498879" cy="776053"/>
      </dsp:txXfrm>
    </dsp:sp>
    <dsp:sp modelId="{2A0CD158-AA29-4FE7-9AD2-9076CB5AB477}">
      <dsp:nvSpPr>
        <dsp:cNvPr id="0" name=""/>
        <dsp:cNvSpPr/>
      </dsp:nvSpPr>
      <dsp:spPr>
        <a:xfrm>
          <a:off x="6613713" y="4806494"/>
          <a:ext cx="1348991" cy="25868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7620" rIns="30480" bIns="7620" numCol="1" spcCol="1270" anchor="ctr" anchorCtr="0">
          <a:noAutofit/>
        </a:bodyPr>
        <a:lstStyle/>
        <a:p>
          <a:pPr marL="0" lvl="0" indent="0" algn="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200" b="1" kern="1200" dirty="0"/>
            <a:t>Eric van Can</a:t>
          </a:r>
        </a:p>
      </dsp:txBody>
      <dsp:txXfrm>
        <a:off x="6613713" y="4806494"/>
        <a:ext cx="1348991" cy="258684"/>
      </dsp:txXfrm>
    </dsp:sp>
    <dsp:sp modelId="{BAA6CEC6-5694-4009-BEF1-5F46E58B458B}">
      <dsp:nvSpPr>
        <dsp:cNvPr id="0" name=""/>
        <dsp:cNvSpPr/>
      </dsp:nvSpPr>
      <dsp:spPr>
        <a:xfrm>
          <a:off x="8324862" y="4202897"/>
          <a:ext cx="1498879" cy="776053"/>
        </a:xfrm>
        <a:prstGeom prst="rect">
          <a:avLst/>
        </a:prstGeom>
        <a:solidFill>
          <a:srgbClr val="ECA122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109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300" b="1" kern="1200" dirty="0"/>
            <a:t>Bestuurslid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300" b="1" i="1" kern="1200" dirty="0"/>
            <a:t>Warmtenetwerk</a:t>
          </a:r>
        </a:p>
      </dsp:txBody>
      <dsp:txXfrm>
        <a:off x="8324862" y="4202897"/>
        <a:ext cx="1498879" cy="776053"/>
      </dsp:txXfrm>
    </dsp:sp>
    <dsp:sp modelId="{E51BC81A-9E7F-4CDF-BCE6-62364583EA51}">
      <dsp:nvSpPr>
        <dsp:cNvPr id="0" name=""/>
        <dsp:cNvSpPr/>
      </dsp:nvSpPr>
      <dsp:spPr>
        <a:xfrm>
          <a:off x="8624638" y="4806494"/>
          <a:ext cx="1348991" cy="258684"/>
        </a:xfrm>
        <a:prstGeom prst="rect">
          <a:avLst/>
        </a:prstGeom>
        <a:solidFill>
          <a:schemeClr val="bg1"/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7620" rIns="30480" bIns="7620" numCol="1" spcCol="1270" anchor="ctr" anchorCtr="0">
          <a:noAutofit/>
        </a:bodyPr>
        <a:lstStyle/>
        <a:p>
          <a:pPr marL="0" lvl="0" indent="0" algn="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200" b="1" kern="1200" dirty="0">
              <a:solidFill>
                <a:schemeClr val="tx1"/>
              </a:solidFill>
            </a:rPr>
            <a:t>Berno </a:t>
          </a:r>
          <a:r>
            <a:rPr lang="nl-NL" sz="1200" b="1" kern="1200" dirty="0" err="1">
              <a:solidFill>
                <a:schemeClr val="tx1"/>
              </a:solidFill>
            </a:rPr>
            <a:t>Kastelijns</a:t>
          </a:r>
          <a:endParaRPr lang="nl-NL" sz="1200" b="1" kern="1200" dirty="0">
            <a:solidFill>
              <a:schemeClr val="tx1"/>
            </a:solidFill>
          </a:endParaRPr>
        </a:p>
      </dsp:txBody>
      <dsp:txXfrm>
        <a:off x="8624638" y="4806494"/>
        <a:ext cx="1348991" cy="258684"/>
      </dsp:txXfrm>
    </dsp:sp>
    <dsp:sp modelId="{D503A124-DD6E-4441-801E-3B2D33F403D1}">
      <dsp:nvSpPr>
        <dsp:cNvPr id="0" name=""/>
        <dsp:cNvSpPr/>
      </dsp:nvSpPr>
      <dsp:spPr>
        <a:xfrm>
          <a:off x="10335787" y="4202897"/>
          <a:ext cx="1498879" cy="776053"/>
        </a:xfrm>
        <a:prstGeom prst="rect">
          <a:avLst/>
        </a:prstGeom>
        <a:solidFill>
          <a:srgbClr val="ECA122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109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300" b="1" kern="1200" dirty="0"/>
            <a:t>Bestuurslid      </a:t>
          </a:r>
          <a:br>
            <a:rPr lang="nl-NL" sz="1300" b="1" kern="1200" dirty="0"/>
          </a:br>
          <a:r>
            <a:rPr lang="nl-NL" sz="1300" b="1" i="1" kern="1200" dirty="0"/>
            <a:t>TELECOM</a:t>
          </a:r>
        </a:p>
      </dsp:txBody>
      <dsp:txXfrm>
        <a:off x="10335787" y="4202897"/>
        <a:ext cx="1498879" cy="776053"/>
      </dsp:txXfrm>
    </dsp:sp>
    <dsp:sp modelId="{E3C85EB0-0871-4EEB-BD7E-ACD9AA13B289}">
      <dsp:nvSpPr>
        <dsp:cNvPr id="0" name=""/>
        <dsp:cNvSpPr/>
      </dsp:nvSpPr>
      <dsp:spPr>
        <a:xfrm>
          <a:off x="10635563" y="4806494"/>
          <a:ext cx="1348991" cy="258684"/>
        </a:xfrm>
        <a:prstGeom prst="rect">
          <a:avLst/>
        </a:prstGeom>
        <a:solidFill>
          <a:srgbClr val="147448">
            <a:alpha val="90000"/>
          </a:srgb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7620" rIns="30480" bIns="7620" numCol="1" spcCol="1270" anchor="ctr" anchorCtr="0">
          <a:noAutofit/>
        </a:bodyPr>
        <a:lstStyle/>
        <a:p>
          <a:pPr marL="0" lvl="0" indent="0" algn="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200" b="1" kern="1200" dirty="0">
              <a:solidFill>
                <a:schemeClr val="bg1"/>
              </a:solidFill>
            </a:rPr>
            <a:t>VACANT</a:t>
          </a:r>
        </a:p>
      </dsp:txBody>
      <dsp:txXfrm>
        <a:off x="10635563" y="4806494"/>
        <a:ext cx="1348991" cy="258684"/>
      </dsp:txXfrm>
    </dsp:sp>
    <dsp:sp modelId="{E2006BD0-0ACC-4870-AF3F-57942442F1B2}">
      <dsp:nvSpPr>
        <dsp:cNvPr id="0" name=""/>
        <dsp:cNvSpPr/>
      </dsp:nvSpPr>
      <dsp:spPr>
        <a:xfrm>
          <a:off x="4044103" y="2978458"/>
          <a:ext cx="1498879" cy="776053"/>
        </a:xfrm>
        <a:prstGeom prst="rect">
          <a:avLst/>
        </a:prstGeom>
        <a:solidFill>
          <a:schemeClr val="tx1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109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300" b="1" kern="1200" dirty="0"/>
            <a:t>Secretariaat</a:t>
          </a:r>
        </a:p>
      </dsp:txBody>
      <dsp:txXfrm>
        <a:off x="4044103" y="2978458"/>
        <a:ext cx="1498879" cy="776053"/>
      </dsp:txXfrm>
    </dsp:sp>
    <dsp:sp modelId="{81A7FEA6-549E-4EE9-828A-8F00D9D13003}">
      <dsp:nvSpPr>
        <dsp:cNvPr id="0" name=""/>
        <dsp:cNvSpPr/>
      </dsp:nvSpPr>
      <dsp:spPr>
        <a:xfrm>
          <a:off x="3978451" y="3608824"/>
          <a:ext cx="1701833" cy="20004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7620" rIns="30480" bIns="7620" numCol="1" spcCol="1270" anchor="ctr" anchorCtr="0">
          <a:noAutofit/>
        </a:bodyPr>
        <a:lstStyle/>
        <a:p>
          <a:pPr marL="0" lvl="0" indent="0" algn="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200" b="1" kern="1200" dirty="0"/>
            <a:t>Valerie van der Broek</a:t>
          </a:r>
        </a:p>
      </dsp:txBody>
      <dsp:txXfrm>
        <a:off x="3978451" y="3608824"/>
        <a:ext cx="1701833" cy="200043"/>
      </dsp:txXfrm>
    </dsp:sp>
    <dsp:sp modelId="{F7741AC7-8546-4106-B5AB-01AAA6A91998}">
      <dsp:nvSpPr>
        <dsp:cNvPr id="0" name=""/>
        <dsp:cNvSpPr/>
      </dsp:nvSpPr>
      <dsp:spPr>
        <a:xfrm>
          <a:off x="6231450" y="2978458"/>
          <a:ext cx="1498879" cy="776053"/>
        </a:xfrm>
        <a:prstGeom prst="rect">
          <a:avLst/>
        </a:prstGeom>
        <a:solidFill>
          <a:schemeClr val="tx1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109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300" b="1" kern="1200" dirty="0"/>
            <a:t>Financiën</a:t>
          </a:r>
        </a:p>
      </dsp:txBody>
      <dsp:txXfrm>
        <a:off x="6231450" y="2978458"/>
        <a:ext cx="1498879" cy="776053"/>
      </dsp:txXfrm>
    </dsp:sp>
    <dsp:sp modelId="{457413D9-B8EA-416F-9B5D-18BB6C0C436F}">
      <dsp:nvSpPr>
        <dsp:cNvPr id="0" name=""/>
        <dsp:cNvSpPr/>
      </dsp:nvSpPr>
      <dsp:spPr>
        <a:xfrm>
          <a:off x="6531225" y="3582054"/>
          <a:ext cx="1348991" cy="25868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7620" rIns="30480" bIns="7620" numCol="1" spcCol="1270" anchor="ctr" anchorCtr="0">
          <a:noAutofit/>
        </a:bodyPr>
        <a:lstStyle/>
        <a:p>
          <a:pPr marL="0" lvl="0" indent="0" algn="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200" b="1" kern="1200" dirty="0"/>
            <a:t>Linda Rog</a:t>
          </a:r>
        </a:p>
      </dsp:txBody>
      <dsp:txXfrm>
        <a:off x="6531225" y="3582054"/>
        <a:ext cx="1348991" cy="25868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NameandTitleOrganizationalChart">
  <dgm:title val=""/>
  <dgm:desc val=""/>
  <dgm:catLst>
    <dgm:cat type="hierarchy" pri="125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Max/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h" fact="0.4"/>
              </dgm:constrLst>
              <dgm:ruleLst>
                <dgm:rule type="primFontSz" val="5" fact="NaN" max="NaN"/>
              </dgm:ruleLst>
            </dgm:layoutNode>
            <dgm:layoutNode name="titleText1" styleLbl="fgAcc0">
              <dgm:varLst>
                <dgm:chMax val="0"/>
                <dgm:chPref val="0"/>
              </dgm:varLst>
              <dgm:alg type="tx">
                <dgm:param type="parTxLTRAlign" val="r"/>
              </dgm:alg>
              <dgm:shape xmlns:r="http://schemas.openxmlformats.org/officeDocument/2006/relationships" type="rect" r:blip="">
                <dgm:adjLst/>
              </dgm:shape>
              <dgm:presOf axis="followSib" ptType="sibTrans" hideLastTrans="0" cnt="1"/>
              <dgm:constrLst>
                <dgm:constr type="primFontSz" val="65"/>
                <dgm:constr type="lMarg" refType="primFontSz" fact="0.2"/>
                <dgm:constr type="rMarg" refType="primFontSz" fact="0.2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1" func="var" arg="hierBranch" op="equ" val="hang">
                    <dgm:layoutNode name="Name4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3">
                    <dgm:layoutNode name="Name44">
                      <dgm:choose name="Name45">
                        <dgm:if name="Name46" axis="self" func="depth" op="lte" val="2">
                          <dgm:choose name="Name47">
                            <dgm:if name="Name4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4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0">
                          <dgm:choose name="Name51">
                            <dgm:if name="Name52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3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54">
                  <dgm:if name="Name55" func="var" arg="hierBranch" op="equ" val="l">
                    <dgm:choose name="Name56">
                      <dgm:if name="Name57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58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59" func="var" arg="hierBranch" op="equ" val="r">
                    <dgm:choose name="Name60">
                      <dgm:if name="Name61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2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3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4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65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6">
                    <dgm:if name="Name67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8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9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70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 styleLbl="node1">
                    <dgm:varLst>
                      <dgm:chMax/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2" styleLbl="fgAcc1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71">
                    <dgm:if name="Name7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4" func="var" arg="hierBranch" op="equ" val="hang">
                      <dgm:choose name="Name75">
                        <dgm:if name="Name7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78" func="var" arg="hierBranch" op="equ" val="std">
                      <dgm:choose name="Name79">
                        <dgm:if name="Name80" func="var" arg="dir" op="equ" val="norm">
                          <dgm:alg type="hierChild"/>
                        </dgm:if>
                        <dgm:else name="Name8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2" func="var" arg="hierBranch" op="equ" val="init">
                      <dgm:choose name="Name83">
                        <dgm:if name="Name84" func="var" arg="dir" op="equ" val="norm">
                          <dgm:alg type="hierChild"/>
                        </dgm:if>
                        <dgm:else name="Name85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else name="Name86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87" ref="rep2a"/>
                </dgm:layoutNode>
                <dgm:layoutNode name="hierChild5">
                  <dgm:choose name="Name88">
                    <dgm:if name="Name8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91" ref="rep2b"/>
                </dgm:layoutNode>
              </dgm:layoutNode>
            </dgm:forEach>
          </dgm:layoutNode>
          <dgm:layoutNode name="hierChild3">
            <dgm:choose name="Name92">
              <dgm:if name="Name93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4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95" axis="precedSib" ptType="parTrans" st="-1" cnt="1">
                <dgm:layoutNode name="Name96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97">
                  <dgm:if name="Name98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99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0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1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02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103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04">
                    <dgm:if name="Name105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6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7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08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 styleLbl="asst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3" styleLbl="fgAcc2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09">
                    <dgm:if name="Name110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11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12" func="var" arg="hierBranch" op="equ" val="hang">
                      <dgm:choose name="Name113">
                        <dgm:if name="Name114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15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16" func="var" arg="hierBranch" op="equ" val="std">
                      <dgm:choose name="Name117">
                        <dgm:if name="Name118" func="var" arg="dir" op="equ" val="norm">
                          <dgm:alg type="hierChild"/>
                        </dgm:if>
                        <dgm:else name="Name119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20" func="var" arg="hierBranch" op="equ" val="init">
                      <dgm:alg type="hierChild"/>
                    </dgm:if>
                    <dgm:else name="Name12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2" ref="rep2a"/>
                </dgm:layoutNode>
                <dgm:layoutNode name="hierChild7">
                  <dgm:choose name="Name123">
                    <dgm:if name="Name12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2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6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CDD524-AD07-4AC5-91A3-F3F5E3403C2E}" type="datetimeFigureOut">
              <a:rPr lang="nl-NL" smtClean="0"/>
              <a:t>17/11/2020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1CE777-E950-4885-ACDE-DCE00881355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068501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ACD2B0-4753-4340-B1F3-0F87ABFEE573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215722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0569E-C884-4BB4-8157-ECA17FD8C551}" type="datetimeFigureOut">
              <a:rPr lang="nl-NL" smtClean="0"/>
              <a:t>17/11/2020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7C52A-FBF0-4EB6-BE87-6D2A613F221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545017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0569E-C884-4BB4-8157-ECA17FD8C551}" type="datetimeFigureOut">
              <a:rPr lang="nl-NL" smtClean="0"/>
              <a:t>17/11/2020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7C52A-FBF0-4EB6-BE87-6D2A613F221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032368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0569E-C884-4BB4-8157-ECA17FD8C551}" type="datetimeFigureOut">
              <a:rPr lang="nl-NL" smtClean="0"/>
              <a:t>17/11/2020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7C52A-FBF0-4EB6-BE87-6D2A613F2217}" type="slidenum">
              <a:rPr lang="nl-NL" smtClean="0"/>
              <a:t>‹nr.›</a:t>
            </a:fld>
            <a:endParaRPr lang="nl-NL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87609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0569E-C884-4BB4-8157-ECA17FD8C551}" type="datetimeFigureOut">
              <a:rPr lang="nl-NL" smtClean="0"/>
              <a:t>17/11/2020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7C52A-FBF0-4EB6-BE87-6D2A613F221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389739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ferte 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0569E-C884-4BB4-8157-ECA17FD8C551}" type="datetimeFigureOut">
              <a:rPr lang="nl-NL" smtClean="0"/>
              <a:t>17/11/2020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7C52A-FBF0-4EB6-BE87-6D2A613F2217}" type="slidenum">
              <a:rPr lang="nl-NL" smtClean="0"/>
              <a:t>‹nr.›</a:t>
            </a:fld>
            <a:endParaRPr lang="nl-NL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224169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ar of onwa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0569E-C884-4BB4-8157-ECA17FD8C551}" type="datetimeFigureOut">
              <a:rPr lang="nl-NL" smtClean="0"/>
              <a:t>17/11/2020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7C52A-FBF0-4EB6-BE87-6D2A613F221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123745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0569E-C884-4BB4-8157-ECA17FD8C551}" type="datetimeFigureOut">
              <a:rPr lang="nl-NL" smtClean="0"/>
              <a:t>17/11/2020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7C52A-FBF0-4EB6-BE87-6D2A613F221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685796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0569E-C884-4BB4-8157-ECA17FD8C551}" type="datetimeFigureOut">
              <a:rPr lang="nl-NL" smtClean="0"/>
              <a:t>17/11/2020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7C52A-FBF0-4EB6-BE87-6D2A613F221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71188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0569E-C884-4BB4-8157-ECA17FD8C551}" type="datetimeFigureOut">
              <a:rPr lang="nl-NL" smtClean="0"/>
              <a:t>17/11/2020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7C52A-FBF0-4EB6-BE87-6D2A613F221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0522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0569E-C884-4BB4-8157-ECA17FD8C551}" type="datetimeFigureOut">
              <a:rPr lang="nl-NL" smtClean="0"/>
              <a:t>17/11/2020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7C52A-FBF0-4EB6-BE87-6D2A613F221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388356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0569E-C884-4BB4-8157-ECA17FD8C551}" type="datetimeFigureOut">
              <a:rPr lang="nl-NL" smtClean="0"/>
              <a:t>17/11/2020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7C52A-FBF0-4EB6-BE87-6D2A613F221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5090458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0569E-C884-4BB4-8157-ECA17FD8C551}" type="datetimeFigureOut">
              <a:rPr lang="nl-NL" smtClean="0"/>
              <a:t>17/11/2020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7C52A-FBF0-4EB6-BE87-6D2A613F221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927106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0569E-C884-4BB4-8157-ECA17FD8C551}" type="datetimeFigureOut">
              <a:rPr lang="nl-NL" smtClean="0"/>
              <a:t>17/11/2020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7C52A-FBF0-4EB6-BE87-6D2A613F221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04158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0569E-C884-4BB4-8157-ECA17FD8C551}" type="datetimeFigureOut">
              <a:rPr lang="nl-NL" smtClean="0"/>
              <a:t>17/11/2020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7C52A-FBF0-4EB6-BE87-6D2A613F221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331512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0569E-C884-4BB4-8157-ECA17FD8C551}" type="datetimeFigureOut">
              <a:rPr lang="nl-NL" smtClean="0"/>
              <a:t>17/11/2020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7C52A-FBF0-4EB6-BE87-6D2A613F221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404837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0569E-C884-4BB4-8157-ECA17FD8C551}" type="datetimeFigureOut">
              <a:rPr lang="nl-NL" smtClean="0"/>
              <a:t>17/11/2020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7C52A-FBF0-4EB6-BE87-6D2A613F221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442675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90569E-C884-4BB4-8157-ECA17FD8C551}" type="datetimeFigureOut">
              <a:rPr lang="nl-NL" smtClean="0"/>
              <a:t>17/11/2020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6867C52A-FBF0-4EB6-BE87-6D2A613F221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41106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  <p:sldLayoutId id="2147483790" r:id="rId12"/>
    <p:sldLayoutId id="2147483791" r:id="rId13"/>
    <p:sldLayoutId id="2147483792" r:id="rId14"/>
    <p:sldLayoutId id="2147483793" r:id="rId15"/>
    <p:sldLayoutId id="214748379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microsoft.com/office/2007/relationships/diagramDrawing" Target="../diagrams/drawing2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.xml"/><Relationship Id="rId12" Type="http://schemas.openxmlformats.org/officeDocument/2006/relationships/diagramColors" Target="../diagrams/colors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11" Type="http://schemas.openxmlformats.org/officeDocument/2006/relationships/diagramQuickStyle" Target="../diagrams/quickStyle2.xml"/><Relationship Id="rId5" Type="http://schemas.openxmlformats.org/officeDocument/2006/relationships/diagramLayout" Target="../diagrams/layout1.xml"/><Relationship Id="rId15" Type="http://schemas.microsoft.com/office/2007/relationships/hdphoto" Target="../media/hdphoto1.wdp"/><Relationship Id="rId10" Type="http://schemas.openxmlformats.org/officeDocument/2006/relationships/diagramLayout" Target="../diagrams/layout2.xml"/><Relationship Id="rId4" Type="http://schemas.openxmlformats.org/officeDocument/2006/relationships/diagramData" Target="../diagrams/data1.xml"/><Relationship Id="rId9" Type="http://schemas.openxmlformats.org/officeDocument/2006/relationships/diagramData" Target="../diagrams/data2.xml"/><Relationship Id="rId1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microsoft.com/office/2007/relationships/hdphoto" Target="../media/hdphoto1.wdp"/><Relationship Id="rId7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A122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iatitel">
            <a:extLst>
              <a:ext uri="{FF2B5EF4-FFF2-40B4-BE49-F238E27FC236}">
                <a16:creationId xmlns:a16="http://schemas.microsoft.com/office/drawing/2014/main" id="{82336B3C-0982-49C2-85B3-D4D69E4359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325" y="3018568"/>
            <a:ext cx="11340000" cy="540000"/>
          </a:xfrm>
        </p:spPr>
        <p:txBody>
          <a:bodyPr rtlCol="0">
            <a:noAutofit/>
          </a:bodyPr>
          <a:lstStyle/>
          <a:p>
            <a:pPr rtl="0"/>
            <a:r>
              <a:rPr lang="nl-NL" sz="8000" b="1" dirty="0">
                <a:latin typeface="Trebuchet MS" panose="020B0603020202020204" pitchFamily="34" charset="0"/>
              </a:rPr>
              <a:t>STATUS UPDATE </a:t>
            </a:r>
            <a:r>
              <a:rPr lang="nl-NL" sz="8000" b="1" dirty="0">
                <a:solidFill>
                  <a:srgbClr val="ECA122"/>
                </a:solidFill>
                <a:latin typeface="Trebuchet MS" panose="020B0603020202020204" pitchFamily="34" charset="0"/>
              </a:rPr>
              <a:t>CKB</a:t>
            </a:r>
          </a:p>
        </p:txBody>
      </p:sp>
      <p:sp>
        <p:nvSpPr>
          <p:cNvPr id="138" name="Tekstvak 137">
            <a:extLst>
              <a:ext uri="{FF2B5EF4-FFF2-40B4-BE49-F238E27FC236}">
                <a16:creationId xmlns:a16="http://schemas.microsoft.com/office/drawing/2014/main" id="{0F387823-885E-4A41-A4D0-57E943BD93E7}"/>
              </a:ext>
            </a:extLst>
          </p:cNvPr>
          <p:cNvSpPr txBox="1"/>
          <p:nvPr/>
        </p:nvSpPr>
        <p:spPr>
          <a:xfrm>
            <a:off x="5767863" y="1735197"/>
            <a:ext cx="1591871" cy="23573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 rtl="0"/>
            <a:endParaRPr lang="nl-NL" sz="1000" dirty="0">
              <a:solidFill>
                <a:schemeClr val="tx1">
                  <a:lumMod val="75000"/>
                  <a:lumOff val="25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173" name="Tekstvak 172">
            <a:extLst>
              <a:ext uri="{FF2B5EF4-FFF2-40B4-BE49-F238E27FC236}">
                <a16:creationId xmlns:a16="http://schemas.microsoft.com/office/drawing/2014/main" id="{F8D4BD7B-1234-4DD0-A923-E8EC62958E91}"/>
              </a:ext>
            </a:extLst>
          </p:cNvPr>
          <p:cNvSpPr txBox="1"/>
          <p:nvPr/>
        </p:nvSpPr>
        <p:spPr>
          <a:xfrm>
            <a:off x="10211262" y="1848502"/>
            <a:ext cx="1294781" cy="23573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 rtl="0"/>
            <a:r>
              <a:rPr lang="nl-NL" sz="100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K4 20JJ</a:t>
            </a:r>
            <a:endParaRPr lang="nl-NL" sz="1000" dirty="0">
              <a:solidFill>
                <a:schemeClr val="tx1">
                  <a:lumMod val="75000"/>
                  <a:lumOff val="25000"/>
                </a:schemeClr>
              </a:solidFill>
              <a:latin typeface="Trebuchet MS" panose="020B0603020202020204" pitchFamily="34" charset="0"/>
            </a:endParaRPr>
          </a:p>
        </p:txBody>
      </p:sp>
      <p:pic>
        <p:nvPicPr>
          <p:cNvPr id="2" name="Afbeelding 1" descr="Afbeelding met tekening&#10;&#10;Automatisch gegenereerde beschrijving">
            <a:extLst>
              <a:ext uri="{FF2B5EF4-FFF2-40B4-BE49-F238E27FC236}">
                <a16:creationId xmlns:a16="http://schemas.microsoft.com/office/drawing/2014/main" id="{0C2164A7-E834-46DC-87FF-705CD6095CB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677" b="94009" l="9914" r="89655">
                        <a14:foregroundMark x1="49569" y1="85253" x2="49569" y2="85253"/>
                        <a14:foregroundMark x1="53879" y1="94009" x2="53879" y2="94009"/>
                        <a14:foregroundMark x1="75862" y1="60829" x2="75862" y2="60829"/>
                        <a14:foregroundMark x1="18534" y1="70046" x2="18534" y2="700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6428" b="-7143"/>
          <a:stretch/>
        </p:blipFill>
        <p:spPr>
          <a:xfrm>
            <a:off x="11044840" y="5607512"/>
            <a:ext cx="902665" cy="769065"/>
          </a:xfrm>
          <a:prstGeom prst="rect">
            <a:avLst/>
          </a:prstGeom>
          <a:solidFill>
            <a:schemeClr val="bg1"/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Gelijkbenige driehoek 2">
            <a:extLst>
              <a:ext uri="{FF2B5EF4-FFF2-40B4-BE49-F238E27FC236}">
                <a16:creationId xmlns:a16="http://schemas.microsoft.com/office/drawing/2014/main" id="{DEB26180-7D95-436E-A1CC-F4F2CEBF30CD}"/>
              </a:ext>
            </a:extLst>
          </p:cNvPr>
          <p:cNvSpPr/>
          <p:nvPr/>
        </p:nvSpPr>
        <p:spPr>
          <a:xfrm>
            <a:off x="-1" y="4075941"/>
            <a:ext cx="432001" cy="2782059"/>
          </a:xfrm>
          <a:prstGeom prst="triangle">
            <a:avLst>
              <a:gd name="adj" fmla="val 0"/>
            </a:avLst>
          </a:prstGeom>
          <a:solidFill>
            <a:srgbClr val="ECA122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8545B121-B758-49F4-9195-D9B7E211CFAD}"/>
              </a:ext>
            </a:extLst>
          </p:cNvPr>
          <p:cNvSpPr txBox="1"/>
          <p:nvPr/>
        </p:nvSpPr>
        <p:spPr>
          <a:xfrm>
            <a:off x="6025038" y="4313814"/>
            <a:ext cx="383619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b="1" i="1" dirty="0">
                <a:solidFill>
                  <a:srgbClr val="147448"/>
                </a:solidFill>
              </a:rPr>
              <a:t>20 november 2020</a:t>
            </a:r>
          </a:p>
          <a:p>
            <a:endParaRPr lang="nl-NL" sz="3200" b="1" i="1" dirty="0">
              <a:solidFill>
                <a:srgbClr val="147448"/>
              </a:solidFill>
            </a:endParaRPr>
          </a:p>
          <a:p>
            <a:r>
              <a:rPr lang="nl-NL" sz="3200" b="1" i="1" dirty="0">
                <a:solidFill>
                  <a:srgbClr val="147448"/>
                </a:solidFill>
              </a:rPr>
              <a:t>Jochen Tulp</a:t>
            </a:r>
          </a:p>
        </p:txBody>
      </p:sp>
    </p:spTree>
    <p:extLst>
      <p:ext uri="{BB962C8B-B14F-4D97-AF65-F5344CB8AC3E}">
        <p14:creationId xmlns:p14="http://schemas.microsoft.com/office/powerpoint/2010/main" val="23297782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98"/>
            <a:ext cx="12193057" cy="6858594"/>
          </a:xfrm>
          <a:prstGeom prst="rect">
            <a:avLst/>
          </a:prstGeom>
        </p:spPr>
      </p:pic>
      <p:sp>
        <p:nvSpPr>
          <p:cNvPr id="19" name="Rechthoek 18">
            <a:extLst>
              <a:ext uri="{FF2B5EF4-FFF2-40B4-BE49-F238E27FC236}">
                <a16:creationId xmlns:a16="http://schemas.microsoft.com/office/drawing/2014/main" id="{8E669EC1-0CD2-416F-A1D1-617DA30E9EED}"/>
              </a:ext>
            </a:extLst>
          </p:cNvPr>
          <p:cNvSpPr/>
          <p:nvPr/>
        </p:nvSpPr>
        <p:spPr>
          <a:xfrm>
            <a:off x="0" y="274501"/>
            <a:ext cx="12192000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sz="5100" b="1" dirty="0">
                <a:solidFill>
                  <a:srgbClr val="14733B"/>
                </a:solidFill>
                <a:latin typeface="HelveticaNeueLT Std Blk Cn" panose="020B0806030702040204" pitchFamily="34" charset="0"/>
              </a:rPr>
              <a:t>BESTUUR </a:t>
            </a:r>
            <a:r>
              <a:rPr lang="nl-NL" sz="5100" b="1" dirty="0">
                <a:solidFill>
                  <a:srgbClr val="ECA122"/>
                </a:solidFill>
                <a:latin typeface="HelveticaNeueLT Std Blk Cn" panose="020B0806030702040204" pitchFamily="34" charset="0"/>
              </a:rPr>
              <a:t>CKB</a:t>
            </a:r>
            <a:endParaRPr lang="nl-NL" sz="5100" b="1" dirty="0">
              <a:solidFill>
                <a:schemeClr val="bg1"/>
              </a:solidFill>
              <a:latin typeface="HelveticaNeueLT Std Blk Cn" panose="020B0806030702040204" pitchFamily="34" charset="0"/>
            </a:endParaRPr>
          </a:p>
        </p:txBody>
      </p:sp>
      <p:graphicFrame>
        <p:nvGraphicFramePr>
          <p:cNvPr id="2" name="Diagram 1"/>
          <p:cNvGraphicFramePr/>
          <p:nvPr/>
        </p:nvGraphicFramePr>
        <p:xfrm>
          <a:off x="1860702" y="978556"/>
          <a:ext cx="8470596" cy="57952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269727443"/>
              </p:ext>
            </p:extLst>
          </p:nvPr>
        </p:nvGraphicFramePr>
        <p:xfrm>
          <a:off x="38329" y="0"/>
          <a:ext cx="12100742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4" name="Tekstvak 3"/>
          <p:cNvSpPr txBox="1"/>
          <p:nvPr/>
        </p:nvSpPr>
        <p:spPr>
          <a:xfrm>
            <a:off x="153312" y="5289284"/>
            <a:ext cx="191093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200" dirty="0"/>
              <a:t>Opleidingen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200" dirty="0"/>
              <a:t>PGO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200" dirty="0"/>
              <a:t>De opdrachtnemers</a:t>
            </a:r>
          </a:p>
          <a:p>
            <a:endParaRPr lang="nl-NL" sz="1400" dirty="0"/>
          </a:p>
        </p:txBody>
      </p:sp>
      <p:sp>
        <p:nvSpPr>
          <p:cNvPr id="7" name="Tekstvak 6"/>
          <p:cNvSpPr txBox="1"/>
          <p:nvPr/>
        </p:nvSpPr>
        <p:spPr>
          <a:xfrm>
            <a:off x="2228506" y="5289284"/>
            <a:ext cx="1966456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200" dirty="0"/>
              <a:t>Schemabeheerder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200" dirty="0"/>
              <a:t>De opdrachtgevers overheid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200" dirty="0"/>
              <a:t>De regeling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200" dirty="0" err="1"/>
              <a:t>CI’s</a:t>
            </a:r>
            <a:endParaRPr lang="nl-NL" sz="1200" dirty="0"/>
          </a:p>
          <a:p>
            <a:endParaRPr lang="nl-NL" sz="1400" dirty="0"/>
          </a:p>
        </p:txBody>
      </p:sp>
      <p:sp>
        <p:nvSpPr>
          <p:cNvPr id="8" name="Tekstvak 7"/>
          <p:cNvSpPr txBox="1"/>
          <p:nvPr/>
        </p:nvSpPr>
        <p:spPr>
          <a:xfrm>
            <a:off x="4248948" y="5289284"/>
            <a:ext cx="1878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200" dirty="0"/>
              <a:t>De opdrachtgevers Energie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6269388" y="5267086"/>
            <a:ext cx="18586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200" dirty="0"/>
              <a:t>Penningmeester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200" dirty="0"/>
              <a:t>De opdrachtgevers Water</a:t>
            </a:r>
          </a:p>
        </p:txBody>
      </p:sp>
      <p:sp>
        <p:nvSpPr>
          <p:cNvPr id="10" name="Tekstvak 9"/>
          <p:cNvSpPr txBox="1"/>
          <p:nvPr/>
        </p:nvSpPr>
        <p:spPr>
          <a:xfrm>
            <a:off x="8339108" y="5289283"/>
            <a:ext cx="1297681" cy="10841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/>
          </a:p>
        </p:txBody>
      </p:sp>
      <p:sp>
        <p:nvSpPr>
          <p:cNvPr id="11" name="Tekstvak 10"/>
          <p:cNvSpPr txBox="1"/>
          <p:nvPr/>
        </p:nvSpPr>
        <p:spPr>
          <a:xfrm>
            <a:off x="10359549" y="5277740"/>
            <a:ext cx="1297681" cy="10841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/>
          </a:p>
        </p:txBody>
      </p:sp>
      <p:sp>
        <p:nvSpPr>
          <p:cNvPr id="12" name="Tekstvak 11"/>
          <p:cNvSpPr txBox="1"/>
          <p:nvPr/>
        </p:nvSpPr>
        <p:spPr>
          <a:xfrm>
            <a:off x="7109395" y="1777157"/>
            <a:ext cx="191093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200" dirty="0"/>
              <a:t>Markt &amp; Communicatie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200" dirty="0"/>
              <a:t>Stakeholders</a:t>
            </a:r>
          </a:p>
          <a:p>
            <a:endParaRPr lang="nl-NL" sz="1400" dirty="0"/>
          </a:p>
        </p:txBody>
      </p:sp>
      <p:sp>
        <p:nvSpPr>
          <p:cNvPr id="13" name="Tekstvak 12"/>
          <p:cNvSpPr txBox="1"/>
          <p:nvPr/>
        </p:nvSpPr>
        <p:spPr>
          <a:xfrm>
            <a:off x="8343814" y="5293060"/>
            <a:ext cx="18586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200" dirty="0"/>
              <a:t>De opdrachtnemers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200" dirty="0"/>
              <a:t>Warmte</a:t>
            </a:r>
          </a:p>
        </p:txBody>
      </p:sp>
      <p:pic>
        <p:nvPicPr>
          <p:cNvPr id="6" name="Afbeelding 5" descr="Afbeelding met tekening&#10;&#10;Automatisch gegenereerde beschrijving">
            <a:extLst>
              <a:ext uri="{FF2B5EF4-FFF2-40B4-BE49-F238E27FC236}">
                <a16:creationId xmlns:a16="http://schemas.microsoft.com/office/drawing/2014/main" id="{E1C36A38-5CE1-4668-B5D2-AD627870FDB3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9677" b="94009" l="9914" r="89655">
                        <a14:foregroundMark x1="49569" y1="85253" x2="49569" y2="85253"/>
                        <a14:foregroundMark x1="53879" y1="94009" x2="53879" y2="94009"/>
                        <a14:foregroundMark x1="75862" y1="60829" x2="75862" y2="60829"/>
                        <a14:foregroundMark x1="18534" y1="70046" x2="18534" y2="700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6428" b="-7143"/>
          <a:stretch/>
        </p:blipFill>
        <p:spPr>
          <a:xfrm>
            <a:off x="11044840" y="5607512"/>
            <a:ext cx="902665" cy="769065"/>
          </a:xfrm>
          <a:prstGeom prst="rect">
            <a:avLst/>
          </a:prstGeom>
          <a:solidFill>
            <a:schemeClr val="bg1"/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3032992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A122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iatitel">
            <a:extLst>
              <a:ext uri="{FF2B5EF4-FFF2-40B4-BE49-F238E27FC236}">
                <a16:creationId xmlns:a16="http://schemas.microsoft.com/office/drawing/2014/main" id="{82336B3C-0982-49C2-85B3-D4D69E4359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540000"/>
          </a:xfrm>
        </p:spPr>
        <p:txBody>
          <a:bodyPr rtlCol="0">
            <a:noAutofit/>
          </a:bodyPr>
          <a:lstStyle/>
          <a:p>
            <a:pPr rtl="0"/>
            <a:r>
              <a:rPr lang="nl-NL" sz="4000" b="1" dirty="0">
                <a:latin typeface="Trebuchet MS" panose="020B0603020202020204" pitchFamily="34" charset="0"/>
              </a:rPr>
              <a:t>MODERNISERING </a:t>
            </a:r>
            <a:r>
              <a:rPr lang="nl-NL" sz="4000" b="1" dirty="0">
                <a:solidFill>
                  <a:srgbClr val="ECA122"/>
                </a:solidFill>
                <a:latin typeface="Trebuchet MS" panose="020B0603020202020204" pitchFamily="34" charset="0"/>
              </a:rPr>
              <a:t>CKB</a:t>
            </a:r>
          </a:p>
        </p:txBody>
      </p:sp>
      <p:sp>
        <p:nvSpPr>
          <p:cNvPr id="195" name="Tekstvak 194">
            <a:extLst>
              <a:ext uri="{FF2B5EF4-FFF2-40B4-BE49-F238E27FC236}">
                <a16:creationId xmlns:a16="http://schemas.microsoft.com/office/drawing/2014/main" id="{2BD778E6-D334-4389-B4C0-6C793B6E1E82}"/>
              </a:ext>
            </a:extLst>
          </p:cNvPr>
          <p:cNvSpPr txBox="1"/>
          <p:nvPr/>
        </p:nvSpPr>
        <p:spPr>
          <a:xfrm>
            <a:off x="791680" y="2937882"/>
            <a:ext cx="569010" cy="23573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 rtl="0"/>
            <a:r>
              <a:rPr lang="nl-NL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2018</a:t>
            </a:r>
          </a:p>
        </p:txBody>
      </p:sp>
      <p:grpSp>
        <p:nvGrpSpPr>
          <p:cNvPr id="29" name="Groep 28" descr="Mijlpaaltekst">
            <a:extLst>
              <a:ext uri="{FF2B5EF4-FFF2-40B4-BE49-F238E27FC236}">
                <a16:creationId xmlns:a16="http://schemas.microsoft.com/office/drawing/2014/main" id="{74D039CB-9CCD-4259-A336-75EB51910395}"/>
              </a:ext>
            </a:extLst>
          </p:cNvPr>
          <p:cNvGrpSpPr/>
          <p:nvPr/>
        </p:nvGrpSpPr>
        <p:grpSpPr>
          <a:xfrm>
            <a:off x="2008553" y="1359921"/>
            <a:ext cx="1633963" cy="553998"/>
            <a:chOff x="1067019" y="1138506"/>
            <a:chExt cx="1402789" cy="553998"/>
          </a:xfrm>
        </p:grpSpPr>
        <p:sp>
          <p:nvSpPr>
            <p:cNvPr id="115" name="Tekstvak 114">
              <a:extLst>
                <a:ext uri="{FF2B5EF4-FFF2-40B4-BE49-F238E27FC236}">
                  <a16:creationId xmlns:a16="http://schemas.microsoft.com/office/drawing/2014/main" id="{0618AC60-DF13-401B-AC73-91C3F019CB3C}"/>
                </a:ext>
              </a:extLst>
            </p:cNvPr>
            <p:cNvSpPr txBox="1"/>
            <p:nvPr/>
          </p:nvSpPr>
          <p:spPr>
            <a:xfrm>
              <a:off x="1077701" y="1138506"/>
              <a:ext cx="1392107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 rtl="0"/>
              <a:r>
                <a:rPr lang="nl-NL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rebuchet MS" panose="020B0603020202020204" pitchFamily="34" charset="0"/>
                </a:rPr>
                <a:t>Start Modernisering </a:t>
              </a:r>
            </a:p>
          </p:txBody>
        </p:sp>
        <p:sp>
          <p:nvSpPr>
            <p:cNvPr id="116" name="Tekstvak 115">
              <a:extLst>
                <a:ext uri="{FF2B5EF4-FFF2-40B4-BE49-F238E27FC236}">
                  <a16:creationId xmlns:a16="http://schemas.microsoft.com/office/drawing/2014/main" id="{5938A122-F3F6-4956-953F-D7D83254FFD4}"/>
                </a:ext>
              </a:extLst>
            </p:cNvPr>
            <p:cNvSpPr txBox="1"/>
            <p:nvPr/>
          </p:nvSpPr>
          <p:spPr>
            <a:xfrm>
              <a:off x="1067019" y="1483340"/>
              <a:ext cx="1294782" cy="15388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 rtl="0"/>
              <a:endParaRPr lang="nl-NL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endParaRPr>
            </a:p>
          </p:txBody>
        </p:sp>
      </p:grpSp>
      <p:sp>
        <p:nvSpPr>
          <p:cNvPr id="114" name="Ovaal 113" title="Mijlpaalnummer">
            <a:extLst>
              <a:ext uri="{FF2B5EF4-FFF2-40B4-BE49-F238E27FC236}">
                <a16:creationId xmlns:a16="http://schemas.microsoft.com/office/drawing/2014/main" id="{1A9A1384-BB26-4C08-8F02-CABB6507B872}"/>
              </a:ext>
            </a:extLst>
          </p:cNvPr>
          <p:cNvSpPr/>
          <p:nvPr/>
        </p:nvSpPr>
        <p:spPr>
          <a:xfrm>
            <a:off x="2525048" y="2163734"/>
            <a:ext cx="407673" cy="407673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25400" dist="12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rtl="0"/>
            <a:r>
              <a:rPr lang="nl-NL" sz="1000" dirty="0">
                <a:solidFill>
                  <a:schemeClr val="bg1"/>
                </a:solidFill>
                <a:latin typeface="Trebuchet MS" panose="020B0603020202020204" pitchFamily="34" charset="0"/>
              </a:rPr>
              <a:t>01</a:t>
            </a:r>
          </a:p>
        </p:txBody>
      </p:sp>
      <p:pic>
        <p:nvPicPr>
          <p:cNvPr id="176" name="Afbeelding 175" title="bijschrift">
            <a:extLst>
              <a:ext uri="{FF2B5EF4-FFF2-40B4-BE49-F238E27FC236}">
                <a16:creationId xmlns:a16="http://schemas.microsoft.com/office/drawing/2014/main" id="{B93F302A-1971-452D-AFCA-DD02DB91DA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2581928" y="2790244"/>
            <a:ext cx="581025" cy="295275"/>
          </a:xfrm>
          <a:prstGeom prst="rect">
            <a:avLst/>
          </a:prstGeom>
        </p:spPr>
      </p:pic>
      <p:sp>
        <p:nvSpPr>
          <p:cNvPr id="196" name="Tekstvak 195">
            <a:extLst>
              <a:ext uri="{FF2B5EF4-FFF2-40B4-BE49-F238E27FC236}">
                <a16:creationId xmlns:a16="http://schemas.microsoft.com/office/drawing/2014/main" id="{9E24B3E5-9E8A-4B3A-ADB6-4481250B3F2A}"/>
              </a:ext>
            </a:extLst>
          </p:cNvPr>
          <p:cNvSpPr txBox="1"/>
          <p:nvPr/>
        </p:nvSpPr>
        <p:spPr>
          <a:xfrm>
            <a:off x="3382576" y="2940070"/>
            <a:ext cx="569010" cy="23573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 rtl="0"/>
            <a:r>
              <a:rPr lang="nl-NL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2019</a:t>
            </a:r>
          </a:p>
        </p:txBody>
      </p:sp>
      <p:grpSp>
        <p:nvGrpSpPr>
          <p:cNvPr id="120" name="Groep 119" title="Mijlpaaltekst">
            <a:extLst>
              <a:ext uri="{FF2B5EF4-FFF2-40B4-BE49-F238E27FC236}">
                <a16:creationId xmlns:a16="http://schemas.microsoft.com/office/drawing/2014/main" id="{B15CF98A-C041-4C54-83E0-D6B1A0165558}"/>
              </a:ext>
            </a:extLst>
          </p:cNvPr>
          <p:cNvGrpSpPr/>
          <p:nvPr/>
        </p:nvGrpSpPr>
        <p:grpSpPr>
          <a:xfrm>
            <a:off x="3328903" y="4957881"/>
            <a:ext cx="1294782" cy="553998"/>
            <a:chOff x="2110555" y="2162177"/>
            <a:chExt cx="1294782" cy="553998"/>
          </a:xfrm>
        </p:grpSpPr>
        <p:sp>
          <p:nvSpPr>
            <p:cNvPr id="121" name="Tekstvak 120">
              <a:extLst>
                <a:ext uri="{FF2B5EF4-FFF2-40B4-BE49-F238E27FC236}">
                  <a16:creationId xmlns:a16="http://schemas.microsoft.com/office/drawing/2014/main" id="{364C8657-37CD-432B-AD71-7255D32855F5}"/>
                </a:ext>
              </a:extLst>
            </p:cNvPr>
            <p:cNvSpPr txBox="1"/>
            <p:nvPr/>
          </p:nvSpPr>
          <p:spPr>
            <a:xfrm>
              <a:off x="2110555" y="2162177"/>
              <a:ext cx="1294782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 rtl="0"/>
              <a:r>
                <a:rPr lang="nl-NL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rebuchet MS" panose="020B0603020202020204" pitchFamily="34" charset="0"/>
                </a:rPr>
                <a:t>Plan van Aanpak</a:t>
              </a:r>
            </a:p>
          </p:txBody>
        </p:sp>
        <p:sp>
          <p:nvSpPr>
            <p:cNvPr id="122" name="Tekstvak 121">
              <a:extLst>
                <a:ext uri="{FF2B5EF4-FFF2-40B4-BE49-F238E27FC236}">
                  <a16:creationId xmlns:a16="http://schemas.microsoft.com/office/drawing/2014/main" id="{5D435BCF-D2D6-4341-809F-90860DEAC612}"/>
                </a:ext>
              </a:extLst>
            </p:cNvPr>
            <p:cNvSpPr txBox="1"/>
            <p:nvPr/>
          </p:nvSpPr>
          <p:spPr>
            <a:xfrm>
              <a:off x="2110555" y="2470633"/>
              <a:ext cx="1294782" cy="15388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 rtl="0"/>
              <a:endParaRPr lang="nl-NL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endParaRPr>
            </a:p>
          </p:txBody>
        </p:sp>
      </p:grpSp>
      <p:sp>
        <p:nvSpPr>
          <p:cNvPr id="119" name="Ovaal 118" title="Mijlpaalnummer">
            <a:extLst>
              <a:ext uri="{FF2B5EF4-FFF2-40B4-BE49-F238E27FC236}">
                <a16:creationId xmlns:a16="http://schemas.microsoft.com/office/drawing/2014/main" id="{F22CCCBA-CDC5-467B-9BDA-06FB3DB21606}"/>
              </a:ext>
            </a:extLst>
          </p:cNvPr>
          <p:cNvSpPr/>
          <p:nvPr/>
        </p:nvSpPr>
        <p:spPr>
          <a:xfrm>
            <a:off x="3763749" y="4434293"/>
            <a:ext cx="407673" cy="407673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25400" dist="12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rtl="0"/>
            <a:r>
              <a:rPr lang="nl-NL" sz="1000" dirty="0">
                <a:solidFill>
                  <a:schemeClr val="bg1"/>
                </a:solidFill>
                <a:latin typeface="Trebuchet MS" panose="020B0603020202020204" pitchFamily="34" charset="0"/>
              </a:rPr>
              <a:t>02</a:t>
            </a:r>
          </a:p>
        </p:txBody>
      </p:sp>
      <p:pic>
        <p:nvPicPr>
          <p:cNvPr id="157" name="Afbeelding 156" title="bijschrift">
            <a:extLst>
              <a:ext uri="{FF2B5EF4-FFF2-40B4-BE49-F238E27FC236}">
                <a16:creationId xmlns:a16="http://schemas.microsoft.com/office/drawing/2014/main" id="{4B5FAE44-10FC-44CC-AB7C-D49DE98D52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3508784" y="3926541"/>
            <a:ext cx="581025" cy="295275"/>
          </a:xfrm>
          <a:prstGeom prst="rect">
            <a:avLst/>
          </a:prstGeom>
        </p:spPr>
      </p:pic>
      <p:sp>
        <p:nvSpPr>
          <p:cNvPr id="197" name="Tekstvak 196">
            <a:extLst>
              <a:ext uri="{FF2B5EF4-FFF2-40B4-BE49-F238E27FC236}">
                <a16:creationId xmlns:a16="http://schemas.microsoft.com/office/drawing/2014/main" id="{3984115C-22F4-41EB-BF04-E71D3503F2B5}"/>
              </a:ext>
            </a:extLst>
          </p:cNvPr>
          <p:cNvSpPr txBox="1"/>
          <p:nvPr/>
        </p:nvSpPr>
        <p:spPr>
          <a:xfrm>
            <a:off x="5963110" y="2930904"/>
            <a:ext cx="569010" cy="23573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 rtl="0"/>
            <a:r>
              <a:rPr lang="nl-NL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2020</a:t>
            </a:r>
          </a:p>
        </p:txBody>
      </p:sp>
      <p:sp>
        <p:nvSpPr>
          <p:cNvPr id="127" name="Tekstvak 126">
            <a:extLst>
              <a:ext uri="{FF2B5EF4-FFF2-40B4-BE49-F238E27FC236}">
                <a16:creationId xmlns:a16="http://schemas.microsoft.com/office/drawing/2014/main" id="{6B7D43BB-DF0D-41B0-9DCD-3549C3FB8A5F}"/>
              </a:ext>
            </a:extLst>
          </p:cNvPr>
          <p:cNvSpPr txBox="1"/>
          <p:nvPr/>
        </p:nvSpPr>
        <p:spPr>
          <a:xfrm>
            <a:off x="5517878" y="4957881"/>
            <a:ext cx="1658835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rtl="0"/>
            <a:r>
              <a:rPr lang="nl-NL" b="1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Projectplan</a:t>
            </a:r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nl-NL" sz="14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Regeling</a:t>
            </a:r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nl-NL" sz="14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OTO (PGO)</a:t>
            </a:r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nl-NL" sz="14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Processen (PGP)</a:t>
            </a:r>
          </a:p>
        </p:txBody>
      </p:sp>
      <p:sp>
        <p:nvSpPr>
          <p:cNvPr id="125" name="Ovaal 124" title="Mijlpaalnummer">
            <a:extLst>
              <a:ext uri="{FF2B5EF4-FFF2-40B4-BE49-F238E27FC236}">
                <a16:creationId xmlns:a16="http://schemas.microsoft.com/office/drawing/2014/main" id="{CFCC16BE-0C9C-4183-A9E3-BE650504832D}"/>
              </a:ext>
            </a:extLst>
          </p:cNvPr>
          <p:cNvSpPr/>
          <p:nvPr/>
        </p:nvSpPr>
        <p:spPr>
          <a:xfrm>
            <a:off x="6352338" y="4434293"/>
            <a:ext cx="407673" cy="407673"/>
          </a:xfrm>
          <a:prstGeom prst="ellipse">
            <a:avLst/>
          </a:prstGeom>
          <a:solidFill>
            <a:srgbClr val="147448"/>
          </a:solidFill>
          <a:ln>
            <a:noFill/>
          </a:ln>
          <a:effectLst>
            <a:outerShdw blurRad="25400" dist="12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rtl="0"/>
            <a:r>
              <a:rPr lang="nl-NL" sz="1000">
                <a:solidFill>
                  <a:schemeClr val="bg1"/>
                </a:solidFill>
                <a:latin typeface="Trebuchet MS" panose="020B0603020202020204" pitchFamily="34" charset="0"/>
              </a:rPr>
              <a:t>04</a:t>
            </a:r>
            <a:endParaRPr lang="nl-NL" sz="1000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pic>
        <p:nvPicPr>
          <p:cNvPr id="180" name="Afbeelding 179" title="bijschrift">
            <a:extLst>
              <a:ext uri="{FF2B5EF4-FFF2-40B4-BE49-F238E27FC236}">
                <a16:creationId xmlns:a16="http://schemas.microsoft.com/office/drawing/2014/main" id="{149461F7-71D2-40F6-AC58-56A23B335A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6112304" y="3936872"/>
            <a:ext cx="581025" cy="295275"/>
          </a:xfrm>
          <a:prstGeom prst="rect">
            <a:avLst/>
          </a:prstGeom>
        </p:spPr>
      </p:pic>
      <p:grpSp>
        <p:nvGrpSpPr>
          <p:cNvPr id="135" name="Groep 134" title="Mijlpaaltekst">
            <a:extLst>
              <a:ext uri="{FF2B5EF4-FFF2-40B4-BE49-F238E27FC236}">
                <a16:creationId xmlns:a16="http://schemas.microsoft.com/office/drawing/2014/main" id="{9C021FC8-E21C-449A-BF58-8B0A19ABB84F}"/>
              </a:ext>
            </a:extLst>
          </p:cNvPr>
          <p:cNvGrpSpPr/>
          <p:nvPr/>
        </p:nvGrpSpPr>
        <p:grpSpPr>
          <a:xfrm>
            <a:off x="5767863" y="1365661"/>
            <a:ext cx="1633937" cy="605273"/>
            <a:chOff x="2110556" y="2284415"/>
            <a:chExt cx="1328996" cy="605273"/>
          </a:xfrm>
        </p:grpSpPr>
        <p:sp>
          <p:nvSpPr>
            <p:cNvPr id="136" name="Tekstvak 135">
              <a:extLst>
                <a:ext uri="{FF2B5EF4-FFF2-40B4-BE49-F238E27FC236}">
                  <a16:creationId xmlns:a16="http://schemas.microsoft.com/office/drawing/2014/main" id="{80DC6BE6-5DF7-410B-BE5E-F673AF7AE5AE}"/>
                </a:ext>
              </a:extLst>
            </p:cNvPr>
            <p:cNvSpPr txBox="1"/>
            <p:nvPr/>
          </p:nvSpPr>
          <p:spPr>
            <a:xfrm>
              <a:off x="2144770" y="2284415"/>
              <a:ext cx="1294782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 rtl="0"/>
              <a:r>
                <a:rPr lang="nl-NL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rebuchet MS" panose="020B0603020202020204" pitchFamily="34" charset="0"/>
                </a:rPr>
                <a:t>Regeling 2019 vastgesteld</a:t>
              </a:r>
            </a:p>
          </p:txBody>
        </p:sp>
        <p:sp>
          <p:nvSpPr>
            <p:cNvPr id="138" name="Tekstvak 137">
              <a:extLst>
                <a:ext uri="{FF2B5EF4-FFF2-40B4-BE49-F238E27FC236}">
                  <a16:creationId xmlns:a16="http://schemas.microsoft.com/office/drawing/2014/main" id="{0F387823-885E-4A41-A4D0-57E943BD93E7}"/>
                </a:ext>
              </a:extLst>
            </p:cNvPr>
            <p:cNvSpPr txBox="1"/>
            <p:nvPr/>
          </p:nvSpPr>
          <p:spPr>
            <a:xfrm>
              <a:off x="2110556" y="2653951"/>
              <a:ext cx="1294781" cy="23573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ctr" rtl="0"/>
              <a:endParaRPr lang="nl-NL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endParaRPr>
            </a:p>
          </p:txBody>
        </p:sp>
      </p:grpSp>
      <p:sp>
        <p:nvSpPr>
          <p:cNvPr id="178" name="Ovaal 177" title="Mijlpaalnummer">
            <a:extLst>
              <a:ext uri="{FF2B5EF4-FFF2-40B4-BE49-F238E27FC236}">
                <a16:creationId xmlns:a16="http://schemas.microsoft.com/office/drawing/2014/main" id="{57FD3253-8DFB-461E-96B1-F96558E6CA00}"/>
              </a:ext>
            </a:extLst>
          </p:cNvPr>
          <p:cNvSpPr/>
          <p:nvPr/>
        </p:nvSpPr>
        <p:spPr>
          <a:xfrm>
            <a:off x="6427901" y="2129570"/>
            <a:ext cx="407673" cy="407673"/>
          </a:xfrm>
          <a:prstGeom prst="ellipse">
            <a:avLst/>
          </a:prstGeom>
          <a:solidFill>
            <a:srgbClr val="147448"/>
          </a:solidFill>
          <a:ln>
            <a:noFill/>
          </a:ln>
          <a:effectLst>
            <a:outerShdw blurRad="25400" dist="12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rtl="0"/>
            <a:r>
              <a:rPr lang="nl-NL" sz="1000" dirty="0">
                <a:solidFill>
                  <a:schemeClr val="bg1"/>
                </a:solidFill>
                <a:latin typeface="Trebuchet MS" panose="020B0603020202020204" pitchFamily="34" charset="0"/>
              </a:rPr>
              <a:t>05</a:t>
            </a:r>
          </a:p>
        </p:txBody>
      </p:sp>
      <p:pic>
        <p:nvPicPr>
          <p:cNvPr id="181" name="Afbeelding 180" title="bijschrift">
            <a:extLst>
              <a:ext uri="{FF2B5EF4-FFF2-40B4-BE49-F238E27FC236}">
                <a16:creationId xmlns:a16="http://schemas.microsoft.com/office/drawing/2014/main" id="{6C430932-4247-4972-856C-17A09387FC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6466252" y="2801036"/>
            <a:ext cx="581025" cy="295275"/>
          </a:xfrm>
          <a:prstGeom prst="rect">
            <a:avLst/>
          </a:prstGeom>
        </p:spPr>
      </p:pic>
      <p:sp>
        <p:nvSpPr>
          <p:cNvPr id="198" name="Tekstvak 197">
            <a:extLst>
              <a:ext uri="{FF2B5EF4-FFF2-40B4-BE49-F238E27FC236}">
                <a16:creationId xmlns:a16="http://schemas.microsoft.com/office/drawing/2014/main" id="{384B4D5E-DF22-4556-9F7B-E0627361D734}"/>
              </a:ext>
            </a:extLst>
          </p:cNvPr>
          <p:cNvSpPr txBox="1"/>
          <p:nvPr/>
        </p:nvSpPr>
        <p:spPr>
          <a:xfrm>
            <a:off x="8552678" y="2930904"/>
            <a:ext cx="569010" cy="23573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 rtl="0"/>
            <a:r>
              <a:rPr lang="nl-NL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2021</a:t>
            </a:r>
          </a:p>
        </p:txBody>
      </p:sp>
      <p:sp>
        <p:nvSpPr>
          <p:cNvPr id="140" name="Ovaal 139" title="Mijlpaalnummer">
            <a:extLst>
              <a:ext uri="{FF2B5EF4-FFF2-40B4-BE49-F238E27FC236}">
                <a16:creationId xmlns:a16="http://schemas.microsoft.com/office/drawing/2014/main" id="{FBC221C4-3F0A-406D-B23A-B58B1480E387}"/>
              </a:ext>
            </a:extLst>
          </p:cNvPr>
          <p:cNvSpPr/>
          <p:nvPr/>
        </p:nvSpPr>
        <p:spPr>
          <a:xfrm>
            <a:off x="8295060" y="4401513"/>
            <a:ext cx="407673" cy="407673"/>
          </a:xfrm>
          <a:prstGeom prst="ellipse">
            <a:avLst/>
          </a:prstGeom>
          <a:solidFill>
            <a:srgbClr val="147448"/>
          </a:solidFill>
          <a:ln>
            <a:noFill/>
          </a:ln>
          <a:effectLst>
            <a:outerShdw blurRad="25400" dist="12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rtl="0"/>
            <a:r>
              <a:rPr lang="nl-NL" sz="1000">
                <a:solidFill>
                  <a:schemeClr val="bg1"/>
                </a:solidFill>
                <a:latin typeface="Trebuchet MS" panose="020B0603020202020204" pitchFamily="34" charset="0"/>
              </a:rPr>
              <a:t>06</a:t>
            </a:r>
            <a:endParaRPr lang="nl-NL" sz="1000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142" name="Tekstvak 141">
            <a:extLst>
              <a:ext uri="{FF2B5EF4-FFF2-40B4-BE49-F238E27FC236}">
                <a16:creationId xmlns:a16="http://schemas.microsoft.com/office/drawing/2014/main" id="{C00C099A-E5BD-41FF-8EC5-D4F9E8C3CD9B}"/>
              </a:ext>
            </a:extLst>
          </p:cNvPr>
          <p:cNvSpPr txBox="1"/>
          <p:nvPr/>
        </p:nvSpPr>
        <p:spPr>
          <a:xfrm>
            <a:off x="7291937" y="4957881"/>
            <a:ext cx="2189968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nl-NL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NTA 8813</a:t>
            </a:r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nl-NL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Website online</a:t>
            </a:r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nl-NL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OTO vastgesteld </a:t>
            </a:r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nl-NL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1</a:t>
            </a:r>
            <a:r>
              <a:rPr lang="nl-NL" sz="1600" b="1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e</a:t>
            </a:r>
            <a:r>
              <a:rPr lang="nl-NL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 PGP gestart</a:t>
            </a:r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nl-NL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Regeling 2020 RvA</a:t>
            </a:r>
          </a:p>
        </p:txBody>
      </p:sp>
      <p:pic>
        <p:nvPicPr>
          <p:cNvPr id="184" name="Afbeelding 183" title="bijschrift">
            <a:extLst>
              <a:ext uri="{FF2B5EF4-FFF2-40B4-BE49-F238E27FC236}">
                <a16:creationId xmlns:a16="http://schemas.microsoft.com/office/drawing/2014/main" id="{287891DE-9B03-4F92-B29A-5C284BF28F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8081812" y="3940923"/>
            <a:ext cx="581025" cy="295275"/>
          </a:xfrm>
          <a:prstGeom prst="rect">
            <a:avLst/>
          </a:prstGeom>
        </p:spPr>
      </p:pic>
      <p:sp>
        <p:nvSpPr>
          <p:cNvPr id="149" name="Tekstvak 148">
            <a:extLst>
              <a:ext uri="{FF2B5EF4-FFF2-40B4-BE49-F238E27FC236}">
                <a16:creationId xmlns:a16="http://schemas.microsoft.com/office/drawing/2014/main" id="{DC986DC1-84E8-47FB-8950-1039ECBFBBEF}"/>
              </a:ext>
            </a:extLst>
          </p:cNvPr>
          <p:cNvSpPr txBox="1"/>
          <p:nvPr/>
        </p:nvSpPr>
        <p:spPr>
          <a:xfrm>
            <a:off x="7976899" y="965623"/>
            <a:ext cx="2590059" cy="126188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rtl="0"/>
            <a:r>
              <a:rPr lang="nl-NL" b="1" dirty="0">
                <a:solidFill>
                  <a:srgbClr val="ECA122"/>
                </a:solidFill>
                <a:latin typeface="Trebuchet MS" panose="020B0603020202020204" pitchFamily="34" charset="0"/>
              </a:rPr>
              <a:t>Doel K2 2021</a:t>
            </a:r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nl-NL" sz="16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Processen </a:t>
            </a:r>
            <a:r>
              <a:rPr lang="nl-NL" sz="1600" b="1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PGP’s</a:t>
            </a:r>
            <a:r>
              <a:rPr lang="nl-NL" sz="16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 </a:t>
            </a:r>
            <a:r>
              <a:rPr lang="nl-NL" sz="1600" b="1" i="1" dirty="0">
                <a:solidFill>
                  <a:schemeClr val="bg1"/>
                </a:solidFill>
                <a:latin typeface="Trebuchet MS" panose="020B0603020202020204" pitchFamily="34" charset="0"/>
              </a:rPr>
              <a:t>gereed</a:t>
            </a:r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nl-NL" sz="1600" b="1" i="1" dirty="0">
                <a:latin typeface="Trebuchet MS" panose="020B0603020202020204" pitchFamily="34" charset="0"/>
              </a:rPr>
              <a:t>Opleidingen  gevalideerd</a:t>
            </a:r>
          </a:p>
          <a:p>
            <a:pPr marL="285750" indent="-285750" rtl="0">
              <a:buFont typeface="Arial" panose="020B0604020202020204" pitchFamily="34" charset="0"/>
              <a:buChar char="•"/>
            </a:pPr>
            <a:endParaRPr lang="nl-NL" sz="1600" i="1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147" name="Ovaal 146" title="Mijlpaalnummer">
            <a:extLst>
              <a:ext uri="{FF2B5EF4-FFF2-40B4-BE49-F238E27FC236}">
                <a16:creationId xmlns:a16="http://schemas.microsoft.com/office/drawing/2014/main" id="{FE69CE1A-2C45-45CB-A60D-9AF7425960BE}"/>
              </a:ext>
            </a:extLst>
          </p:cNvPr>
          <p:cNvSpPr/>
          <p:nvPr/>
        </p:nvSpPr>
        <p:spPr>
          <a:xfrm>
            <a:off x="8954928" y="2126446"/>
            <a:ext cx="407673" cy="407673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25400" dist="12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rtl="0"/>
            <a:r>
              <a:rPr lang="nl-NL" sz="1000">
                <a:solidFill>
                  <a:schemeClr val="bg1"/>
                </a:solidFill>
                <a:latin typeface="Trebuchet MS" panose="020B0603020202020204" pitchFamily="34" charset="0"/>
              </a:rPr>
              <a:t>07</a:t>
            </a:r>
            <a:endParaRPr lang="nl-NL" sz="1000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pic>
        <p:nvPicPr>
          <p:cNvPr id="182" name="Afbeelding 181" title="bijschrift">
            <a:extLst>
              <a:ext uri="{FF2B5EF4-FFF2-40B4-BE49-F238E27FC236}">
                <a16:creationId xmlns:a16="http://schemas.microsoft.com/office/drawing/2014/main" id="{EFA58CA7-C45D-4017-A87E-4B3FAE0CF1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9056844" y="2801036"/>
            <a:ext cx="581025" cy="295275"/>
          </a:xfrm>
          <a:prstGeom prst="rect">
            <a:avLst/>
          </a:prstGeom>
        </p:spPr>
      </p:pic>
      <p:grpSp>
        <p:nvGrpSpPr>
          <p:cNvPr id="7" name="Groep 6" title="Mijlpaaltekst">
            <a:extLst>
              <a:ext uri="{FF2B5EF4-FFF2-40B4-BE49-F238E27FC236}">
                <a16:creationId xmlns:a16="http://schemas.microsoft.com/office/drawing/2014/main" id="{2E40B69F-E4C9-4DED-888B-1050168560DD}"/>
              </a:ext>
            </a:extLst>
          </p:cNvPr>
          <p:cNvGrpSpPr/>
          <p:nvPr/>
        </p:nvGrpSpPr>
        <p:grpSpPr>
          <a:xfrm>
            <a:off x="10211262" y="1469589"/>
            <a:ext cx="1474755" cy="614650"/>
            <a:chOff x="9170730" y="2938007"/>
            <a:chExt cx="1474755" cy="614650"/>
          </a:xfrm>
        </p:grpSpPr>
        <p:sp>
          <p:nvSpPr>
            <p:cNvPr id="171" name="Tekstvak 170">
              <a:extLst>
                <a:ext uri="{FF2B5EF4-FFF2-40B4-BE49-F238E27FC236}">
                  <a16:creationId xmlns:a16="http://schemas.microsoft.com/office/drawing/2014/main" id="{C6BE5CCB-4A76-4742-8A19-CAE34808F36D}"/>
                </a:ext>
              </a:extLst>
            </p:cNvPr>
            <p:cNvSpPr txBox="1"/>
            <p:nvPr/>
          </p:nvSpPr>
          <p:spPr>
            <a:xfrm>
              <a:off x="9230606" y="2938007"/>
              <a:ext cx="1414879" cy="43088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 rtl="0"/>
              <a:r>
                <a:rPr lang="nl-NL" sz="2800" b="1" dirty="0">
                  <a:solidFill>
                    <a:schemeClr val="bg1"/>
                  </a:solidFill>
                  <a:latin typeface="Trebuchet MS" panose="020B0603020202020204" pitchFamily="34" charset="0"/>
                </a:rPr>
                <a:t>CKB 2.0</a:t>
              </a:r>
            </a:p>
          </p:txBody>
        </p:sp>
        <p:sp>
          <p:nvSpPr>
            <p:cNvPr id="173" name="Tekstvak 172">
              <a:extLst>
                <a:ext uri="{FF2B5EF4-FFF2-40B4-BE49-F238E27FC236}">
                  <a16:creationId xmlns:a16="http://schemas.microsoft.com/office/drawing/2014/main" id="{F8D4BD7B-1234-4DD0-A923-E8EC62958E91}"/>
                </a:ext>
              </a:extLst>
            </p:cNvPr>
            <p:cNvSpPr txBox="1"/>
            <p:nvPr/>
          </p:nvSpPr>
          <p:spPr>
            <a:xfrm>
              <a:off x="9170730" y="3316920"/>
              <a:ext cx="1294781" cy="23573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ctr" rtl="0"/>
              <a:r>
                <a:rPr lang="nl-NL" sz="1000">
                  <a:solidFill>
                    <a:schemeClr val="tx1">
                      <a:lumMod val="75000"/>
                      <a:lumOff val="25000"/>
                    </a:schemeClr>
                  </a:solidFill>
                  <a:latin typeface="Trebuchet MS" panose="020B0603020202020204" pitchFamily="34" charset="0"/>
                </a:rPr>
                <a:t>K4 20JJ</a:t>
              </a:r>
              <a:endParaRPr lang="nl-NL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endParaRPr>
            </a:p>
          </p:txBody>
        </p:sp>
      </p:grpSp>
      <p:grpSp>
        <p:nvGrpSpPr>
          <p:cNvPr id="9" name="Groep 8" title="Vlagpictogram vandaag">
            <a:extLst>
              <a:ext uri="{FF2B5EF4-FFF2-40B4-BE49-F238E27FC236}">
                <a16:creationId xmlns:a16="http://schemas.microsoft.com/office/drawing/2014/main" id="{E713AA15-D031-498E-B4D1-7ADA659919F7}"/>
              </a:ext>
            </a:extLst>
          </p:cNvPr>
          <p:cNvGrpSpPr/>
          <p:nvPr/>
        </p:nvGrpSpPr>
        <p:grpSpPr>
          <a:xfrm>
            <a:off x="10298196" y="2129570"/>
            <a:ext cx="407673" cy="407673"/>
            <a:chOff x="10636741" y="2652807"/>
            <a:chExt cx="296963" cy="296963"/>
          </a:xfrm>
          <a:solidFill>
            <a:schemeClr val="bg1"/>
          </a:solidFill>
        </p:grpSpPr>
        <p:sp>
          <p:nvSpPr>
            <p:cNvPr id="169" name="Ovaal 168">
              <a:extLst>
                <a:ext uri="{FF2B5EF4-FFF2-40B4-BE49-F238E27FC236}">
                  <a16:creationId xmlns:a16="http://schemas.microsoft.com/office/drawing/2014/main" id="{276ADC4C-BFA7-4416-9A82-F3146E0D12B3}"/>
                </a:ext>
              </a:extLst>
            </p:cNvPr>
            <p:cNvSpPr/>
            <p:nvPr/>
          </p:nvSpPr>
          <p:spPr>
            <a:xfrm>
              <a:off x="10636741" y="2652807"/>
              <a:ext cx="296963" cy="296963"/>
            </a:xfrm>
            <a:prstGeom prst="ellipse">
              <a:avLst/>
            </a:prstGeom>
            <a:grpFill/>
            <a:ln>
              <a:noFill/>
            </a:ln>
            <a:effectLst>
              <a:outerShdw blurRad="25400" dist="127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rtl="0"/>
              <a:endParaRPr lang="nl-NL" sz="600" dirty="0">
                <a:solidFill>
                  <a:schemeClr val="tx1">
                    <a:lumMod val="50000"/>
                    <a:lumOff val="50000"/>
                  </a:schemeClr>
                </a:solidFill>
                <a:latin typeface="Trebuchet MS" panose="020B0603020202020204" pitchFamily="34" charset="0"/>
              </a:endParaRPr>
            </a:p>
          </p:txBody>
        </p:sp>
        <p:pic>
          <p:nvPicPr>
            <p:cNvPr id="179" name="Afbeelding 178" title="Vlagpictogram">
              <a:extLst>
                <a:ext uri="{FF2B5EF4-FFF2-40B4-BE49-F238E27FC236}">
                  <a16:creationId xmlns:a16="http://schemas.microsoft.com/office/drawing/2014/main" id="{FC771D7E-8127-4A74-9881-594D880236D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0710816" y="2716810"/>
              <a:ext cx="149367" cy="168956"/>
            </a:xfrm>
            <a:prstGeom prst="rect">
              <a:avLst/>
            </a:prstGeom>
          </p:spPr>
        </p:pic>
      </p:grpSp>
      <p:pic>
        <p:nvPicPr>
          <p:cNvPr id="183" name="Afbeelding 182" title="bijschrift">
            <a:extLst>
              <a:ext uri="{FF2B5EF4-FFF2-40B4-BE49-F238E27FC236}">
                <a16:creationId xmlns:a16="http://schemas.microsoft.com/office/drawing/2014/main" id="{3F72C53C-D2C0-48D2-ACE4-85531F7A41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10359158" y="2801036"/>
            <a:ext cx="581025" cy="295275"/>
          </a:xfrm>
          <a:prstGeom prst="rect">
            <a:avLst/>
          </a:prstGeom>
        </p:spPr>
      </p:pic>
      <p:grpSp>
        <p:nvGrpSpPr>
          <p:cNvPr id="13" name="Groep 12" title="Jaar 4">
            <a:extLst>
              <a:ext uri="{FF2B5EF4-FFF2-40B4-BE49-F238E27FC236}">
                <a16:creationId xmlns:a16="http://schemas.microsoft.com/office/drawing/2014/main" id="{796A492B-A461-4DF4-829B-48E03DBB2D84}"/>
              </a:ext>
            </a:extLst>
          </p:cNvPr>
          <p:cNvGrpSpPr/>
          <p:nvPr/>
        </p:nvGrpSpPr>
        <p:grpSpPr>
          <a:xfrm>
            <a:off x="8481353" y="3119046"/>
            <a:ext cx="3133180" cy="562188"/>
            <a:chOff x="8481353" y="3119046"/>
            <a:chExt cx="3133180" cy="562188"/>
          </a:xfrm>
        </p:grpSpPr>
        <p:cxnSp>
          <p:nvCxnSpPr>
            <p:cNvPr id="132" name="Rechte verbindingslijn 131" title="K-lijnen">
              <a:extLst>
                <a:ext uri="{FF2B5EF4-FFF2-40B4-BE49-F238E27FC236}">
                  <a16:creationId xmlns:a16="http://schemas.microsoft.com/office/drawing/2014/main" id="{DADF55DC-8614-46C4-AC8D-C017E79DF82C}"/>
                </a:ext>
              </a:extLst>
            </p:cNvPr>
            <p:cNvCxnSpPr>
              <a:cxnSpLocks/>
            </p:cNvCxnSpPr>
            <p:nvPr/>
          </p:nvCxnSpPr>
          <p:spPr>
            <a:xfrm>
              <a:off x="10785757" y="3119046"/>
              <a:ext cx="0" cy="165471"/>
            </a:xfrm>
            <a:prstGeom prst="line">
              <a:avLst/>
            </a:prstGeom>
            <a:ln cmpd="sng">
              <a:solidFill>
                <a:schemeClr val="bg1">
                  <a:lumMod val="85000"/>
                </a:schemeClr>
              </a:solidFill>
              <a:prstDash val="sysDash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Rechte verbindingslijn 123" title="K-lijnen">
              <a:extLst>
                <a:ext uri="{FF2B5EF4-FFF2-40B4-BE49-F238E27FC236}">
                  <a16:creationId xmlns:a16="http://schemas.microsoft.com/office/drawing/2014/main" id="{1CC2C11B-DCA8-4886-9E58-AA89E8AF76AE}"/>
                </a:ext>
              </a:extLst>
            </p:cNvPr>
            <p:cNvCxnSpPr>
              <a:cxnSpLocks/>
            </p:cNvCxnSpPr>
            <p:nvPr/>
          </p:nvCxnSpPr>
          <p:spPr>
            <a:xfrm>
              <a:off x="9481202" y="3119046"/>
              <a:ext cx="0" cy="165471"/>
            </a:xfrm>
            <a:prstGeom prst="line">
              <a:avLst/>
            </a:prstGeom>
            <a:ln cmpd="sng">
              <a:solidFill>
                <a:schemeClr val="bg1">
                  <a:lumMod val="85000"/>
                </a:schemeClr>
              </a:solidFill>
              <a:prstDash val="sysDash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3" name="Pijl: Rechts 132" title="Jaarpijl">
              <a:extLst>
                <a:ext uri="{FF2B5EF4-FFF2-40B4-BE49-F238E27FC236}">
                  <a16:creationId xmlns:a16="http://schemas.microsoft.com/office/drawing/2014/main" id="{A110A5D9-A956-42CB-B7D5-E146C9C54A57}"/>
                </a:ext>
              </a:extLst>
            </p:cNvPr>
            <p:cNvSpPr/>
            <p:nvPr/>
          </p:nvSpPr>
          <p:spPr>
            <a:xfrm>
              <a:off x="8481353" y="3325978"/>
              <a:ext cx="3133180" cy="355256"/>
            </a:xfrm>
            <a:prstGeom prst="rightArrow">
              <a:avLst>
                <a:gd name="adj1" fmla="val 100000"/>
                <a:gd name="adj2" fmla="val 50000"/>
              </a:avLst>
            </a:prstGeom>
            <a:gradFill flip="none" rotWithShape="1">
              <a:gsLst>
                <a:gs pos="0">
                  <a:schemeClr val="accent4">
                    <a:lumMod val="20000"/>
                    <a:lumOff val="80000"/>
                  </a:schemeClr>
                </a:gs>
                <a:gs pos="0">
                  <a:schemeClr val="accent4"/>
                </a:gs>
              </a:gsLst>
              <a:lin ang="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nl-NL" sz="1600" dirty="0">
                <a:latin typeface="Trebuchet MS" panose="020B0603020202020204" pitchFamily="34" charset="0"/>
              </a:endParaRPr>
            </a:p>
          </p:txBody>
        </p:sp>
        <p:sp>
          <p:nvSpPr>
            <p:cNvPr id="175" name="Ovaal 174" title="Achtergrondcirkel kwartaal">
              <a:extLst>
                <a:ext uri="{FF2B5EF4-FFF2-40B4-BE49-F238E27FC236}">
                  <a16:creationId xmlns:a16="http://schemas.microsoft.com/office/drawing/2014/main" id="{46B7F3B1-E639-4E45-8C09-EEE9623F5744}"/>
                </a:ext>
              </a:extLst>
            </p:cNvPr>
            <p:cNvSpPr/>
            <p:nvPr/>
          </p:nvSpPr>
          <p:spPr>
            <a:xfrm>
              <a:off x="10682502" y="3403274"/>
              <a:ext cx="211582" cy="21158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nl-NL" dirty="0">
                <a:latin typeface="Trebuchet MS" panose="020B0603020202020204" pitchFamily="34" charset="0"/>
              </a:endParaRPr>
            </a:p>
          </p:txBody>
        </p:sp>
        <p:sp>
          <p:nvSpPr>
            <p:cNvPr id="174" name="Ovaal 173" title="Achtergrondcirkel kwartaal">
              <a:extLst>
                <a:ext uri="{FF2B5EF4-FFF2-40B4-BE49-F238E27FC236}">
                  <a16:creationId xmlns:a16="http://schemas.microsoft.com/office/drawing/2014/main" id="{22990B42-96AA-4CDA-BEF5-915FC5414678}"/>
                </a:ext>
              </a:extLst>
            </p:cNvPr>
            <p:cNvSpPr/>
            <p:nvPr/>
          </p:nvSpPr>
          <p:spPr>
            <a:xfrm>
              <a:off x="10031923" y="3403274"/>
              <a:ext cx="211582" cy="21158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nl-NL" dirty="0">
                <a:latin typeface="Trebuchet MS" panose="020B0603020202020204" pitchFamily="34" charset="0"/>
              </a:endParaRPr>
            </a:p>
          </p:txBody>
        </p:sp>
        <p:sp>
          <p:nvSpPr>
            <p:cNvPr id="170" name="Ovaal 169" title="Achtergrondcirkel kwartaal">
              <a:extLst>
                <a:ext uri="{FF2B5EF4-FFF2-40B4-BE49-F238E27FC236}">
                  <a16:creationId xmlns:a16="http://schemas.microsoft.com/office/drawing/2014/main" id="{0B111BE8-D235-4A79-B144-43953D0D52B3}"/>
                </a:ext>
              </a:extLst>
            </p:cNvPr>
            <p:cNvSpPr/>
            <p:nvPr/>
          </p:nvSpPr>
          <p:spPr>
            <a:xfrm>
              <a:off x="9384678" y="3403274"/>
              <a:ext cx="211582" cy="21158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nl-NL" dirty="0">
                <a:latin typeface="Trebuchet MS" panose="020B0603020202020204" pitchFamily="34" charset="0"/>
              </a:endParaRPr>
            </a:p>
          </p:txBody>
        </p:sp>
        <p:sp>
          <p:nvSpPr>
            <p:cNvPr id="167" name="Ovaal 166" title="Achtergrondcirkel kwartaal">
              <a:extLst>
                <a:ext uri="{FF2B5EF4-FFF2-40B4-BE49-F238E27FC236}">
                  <a16:creationId xmlns:a16="http://schemas.microsoft.com/office/drawing/2014/main" id="{04E8807B-9D7A-452A-B3FB-3E2BE3E94F86}"/>
                </a:ext>
              </a:extLst>
            </p:cNvPr>
            <p:cNvSpPr/>
            <p:nvPr/>
          </p:nvSpPr>
          <p:spPr>
            <a:xfrm>
              <a:off x="8731634" y="3403274"/>
              <a:ext cx="211582" cy="21158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nl-NL" dirty="0">
                <a:latin typeface="Trebuchet MS" panose="020B0603020202020204" pitchFamily="34" charset="0"/>
              </a:endParaRPr>
            </a:p>
          </p:txBody>
        </p:sp>
        <p:cxnSp>
          <p:nvCxnSpPr>
            <p:cNvPr id="54" name="Rechte verbindingslijn 53" title="K-lijnen">
              <a:extLst>
                <a:ext uri="{FF2B5EF4-FFF2-40B4-BE49-F238E27FC236}">
                  <a16:creationId xmlns:a16="http://schemas.microsoft.com/office/drawing/2014/main" id="{36A1E96A-0A5C-4A53-B4EC-B6FD837F5F75}"/>
                </a:ext>
              </a:extLst>
            </p:cNvPr>
            <p:cNvCxnSpPr>
              <a:cxnSpLocks/>
            </p:cNvCxnSpPr>
            <p:nvPr/>
          </p:nvCxnSpPr>
          <p:spPr>
            <a:xfrm>
              <a:off x="8836180" y="3119046"/>
              <a:ext cx="0" cy="165471"/>
            </a:xfrm>
            <a:prstGeom prst="line">
              <a:avLst/>
            </a:prstGeom>
            <a:ln w="15875" cmpd="sng">
              <a:solidFill>
                <a:schemeClr val="tx1">
                  <a:lumMod val="75000"/>
                  <a:lumOff val="25000"/>
                </a:schemeClr>
              </a:solidFill>
              <a:prstDash val="solid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Rechte verbindingslijn 55" title="K-lijnen">
              <a:extLst>
                <a:ext uri="{FF2B5EF4-FFF2-40B4-BE49-F238E27FC236}">
                  <a16:creationId xmlns:a16="http://schemas.microsoft.com/office/drawing/2014/main" id="{D8CC268F-92F4-41DE-866F-F6BF296668DE}"/>
                </a:ext>
              </a:extLst>
            </p:cNvPr>
            <p:cNvCxnSpPr>
              <a:cxnSpLocks/>
            </p:cNvCxnSpPr>
            <p:nvPr/>
          </p:nvCxnSpPr>
          <p:spPr>
            <a:xfrm>
              <a:off x="10130964" y="3119046"/>
              <a:ext cx="0" cy="165471"/>
            </a:xfrm>
            <a:prstGeom prst="line">
              <a:avLst/>
            </a:prstGeom>
            <a:ln cmpd="sng">
              <a:solidFill>
                <a:schemeClr val="bg1">
                  <a:lumMod val="85000"/>
                </a:schemeClr>
              </a:solidFill>
              <a:prstDash val="sysDash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9" name="Tekstvak 108" title="Kwartaalnummer">
              <a:extLst>
                <a:ext uri="{FF2B5EF4-FFF2-40B4-BE49-F238E27FC236}">
                  <a16:creationId xmlns:a16="http://schemas.microsoft.com/office/drawing/2014/main" id="{611F0B67-8314-4DF8-99E7-108753641C77}"/>
                </a:ext>
              </a:extLst>
            </p:cNvPr>
            <p:cNvSpPr txBox="1"/>
            <p:nvPr/>
          </p:nvSpPr>
          <p:spPr>
            <a:xfrm>
              <a:off x="8696830" y="3431169"/>
              <a:ext cx="288000" cy="14400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 rtl="0"/>
              <a:r>
                <a:rPr lang="nl-NL" sz="1000" b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anose="020B0603020202020204" pitchFamily="34" charset="0"/>
                </a:rPr>
                <a:t>K1</a:t>
              </a:r>
              <a:endParaRPr lang="nl-NL" sz="1000" dirty="0">
                <a:solidFill>
                  <a:schemeClr val="bg1">
                    <a:lumMod val="75000"/>
                  </a:schemeClr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110" name="Tekstvak 109" title="Kwartaalnummer">
              <a:extLst>
                <a:ext uri="{FF2B5EF4-FFF2-40B4-BE49-F238E27FC236}">
                  <a16:creationId xmlns:a16="http://schemas.microsoft.com/office/drawing/2014/main" id="{BAA83CD7-1992-4845-9916-79B3A6737423}"/>
                </a:ext>
              </a:extLst>
            </p:cNvPr>
            <p:cNvSpPr txBox="1"/>
            <p:nvPr/>
          </p:nvSpPr>
          <p:spPr>
            <a:xfrm>
              <a:off x="9344345" y="3431169"/>
              <a:ext cx="288000" cy="14400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 rtl="0"/>
              <a:r>
                <a:rPr lang="nl-NL" sz="1000" b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anose="020B0603020202020204" pitchFamily="34" charset="0"/>
                </a:rPr>
                <a:t>K2</a:t>
              </a:r>
              <a:endParaRPr lang="nl-NL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111" name="Tekstvak 110" title="Kwartaalnummer">
              <a:extLst>
                <a:ext uri="{FF2B5EF4-FFF2-40B4-BE49-F238E27FC236}">
                  <a16:creationId xmlns:a16="http://schemas.microsoft.com/office/drawing/2014/main" id="{2F2B6738-A856-4DBF-B465-BC5964B0D7BC}"/>
                </a:ext>
              </a:extLst>
            </p:cNvPr>
            <p:cNvSpPr txBox="1"/>
            <p:nvPr/>
          </p:nvSpPr>
          <p:spPr>
            <a:xfrm>
              <a:off x="9991860" y="3431169"/>
              <a:ext cx="288000" cy="14400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 rtl="0"/>
              <a:r>
                <a:rPr lang="nl-NL" sz="1000" b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anose="020B0603020202020204" pitchFamily="34" charset="0"/>
                </a:rPr>
                <a:t>K3</a:t>
              </a:r>
              <a:endParaRPr lang="nl-NL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112" name="Tekstvak 111" title="Kwartaalnummer">
              <a:extLst>
                <a:ext uri="{FF2B5EF4-FFF2-40B4-BE49-F238E27FC236}">
                  <a16:creationId xmlns:a16="http://schemas.microsoft.com/office/drawing/2014/main" id="{C941D233-C1E8-47A4-83C7-CEDB158017C3}"/>
                </a:ext>
              </a:extLst>
            </p:cNvPr>
            <p:cNvSpPr txBox="1"/>
            <p:nvPr/>
          </p:nvSpPr>
          <p:spPr>
            <a:xfrm>
              <a:off x="10639376" y="3431169"/>
              <a:ext cx="288000" cy="14400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 rtl="0"/>
              <a:r>
                <a:rPr lang="nl-NL" sz="1000" b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anose="020B0603020202020204" pitchFamily="34" charset="0"/>
                </a:rPr>
                <a:t>K4</a:t>
              </a:r>
              <a:endParaRPr lang="nl-NL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endParaRPr>
            </a:p>
          </p:txBody>
        </p:sp>
      </p:grpSp>
      <p:grpSp>
        <p:nvGrpSpPr>
          <p:cNvPr id="12" name="Groep 11" title="Jaar 3">
            <a:extLst>
              <a:ext uri="{FF2B5EF4-FFF2-40B4-BE49-F238E27FC236}">
                <a16:creationId xmlns:a16="http://schemas.microsoft.com/office/drawing/2014/main" id="{3F285DE4-D4F7-46DA-AB4A-CA9A01C3467F}"/>
              </a:ext>
            </a:extLst>
          </p:cNvPr>
          <p:cNvGrpSpPr/>
          <p:nvPr/>
        </p:nvGrpSpPr>
        <p:grpSpPr>
          <a:xfrm>
            <a:off x="5886628" y="3119046"/>
            <a:ext cx="2784204" cy="562188"/>
            <a:chOff x="5886628" y="3119046"/>
            <a:chExt cx="2784204" cy="562188"/>
          </a:xfrm>
        </p:grpSpPr>
        <p:cxnSp>
          <p:nvCxnSpPr>
            <p:cNvPr id="118" name="Rechte verbindingslijn 117" title="K-lijnen">
              <a:extLst>
                <a:ext uri="{FF2B5EF4-FFF2-40B4-BE49-F238E27FC236}">
                  <a16:creationId xmlns:a16="http://schemas.microsoft.com/office/drawing/2014/main" id="{41B307BB-3402-4094-9F33-C7024257652B}"/>
                </a:ext>
              </a:extLst>
            </p:cNvPr>
            <p:cNvCxnSpPr>
              <a:cxnSpLocks/>
            </p:cNvCxnSpPr>
            <p:nvPr/>
          </p:nvCxnSpPr>
          <p:spPr>
            <a:xfrm>
              <a:off x="6890490" y="3119046"/>
              <a:ext cx="0" cy="165471"/>
            </a:xfrm>
            <a:prstGeom prst="line">
              <a:avLst/>
            </a:prstGeom>
            <a:ln cmpd="sng">
              <a:solidFill>
                <a:schemeClr val="bg1">
                  <a:lumMod val="85000"/>
                </a:schemeClr>
              </a:solidFill>
              <a:prstDash val="sysDash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5" name="Pijl: Rechts 184" title="Jaarpijl">
              <a:extLst>
                <a:ext uri="{FF2B5EF4-FFF2-40B4-BE49-F238E27FC236}">
                  <a16:creationId xmlns:a16="http://schemas.microsoft.com/office/drawing/2014/main" id="{A7D364CD-A62A-4E74-A3A3-D45CADD6DED2}"/>
                </a:ext>
              </a:extLst>
            </p:cNvPr>
            <p:cNvSpPr/>
            <p:nvPr/>
          </p:nvSpPr>
          <p:spPr>
            <a:xfrm>
              <a:off x="5886628" y="3325978"/>
              <a:ext cx="2784204" cy="355256"/>
            </a:xfrm>
            <a:prstGeom prst="rightArrow">
              <a:avLst>
                <a:gd name="adj1" fmla="val 100000"/>
                <a:gd name="adj2" fmla="val 50000"/>
              </a:avLst>
            </a:prstGeom>
            <a:gradFill flip="none" rotWithShape="1">
              <a:gsLst>
                <a:gs pos="32200">
                  <a:srgbClr val="147448"/>
                </a:gs>
                <a:gs pos="75000">
                  <a:srgbClr val="147448"/>
                </a:gs>
                <a:gs pos="50000">
                  <a:srgbClr val="147448"/>
                </a:gs>
                <a:gs pos="0">
                  <a:srgbClr val="147448"/>
                </a:gs>
                <a:gs pos="100000">
                  <a:srgbClr val="147448"/>
                </a:gs>
              </a:gsLst>
              <a:lin ang="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nl-NL" sz="1600" dirty="0">
                <a:latin typeface="Trebuchet MS" panose="020B0603020202020204" pitchFamily="34" charset="0"/>
              </a:endParaRPr>
            </a:p>
          </p:txBody>
        </p:sp>
        <p:sp>
          <p:nvSpPr>
            <p:cNvPr id="166" name="Ovaal 165" title="Achtergrondcirkel kwartaal">
              <a:extLst>
                <a:ext uri="{FF2B5EF4-FFF2-40B4-BE49-F238E27FC236}">
                  <a16:creationId xmlns:a16="http://schemas.microsoft.com/office/drawing/2014/main" id="{CD235FFC-6A0E-47AF-AC8F-20677EB444FC}"/>
                </a:ext>
              </a:extLst>
            </p:cNvPr>
            <p:cNvSpPr/>
            <p:nvPr/>
          </p:nvSpPr>
          <p:spPr>
            <a:xfrm>
              <a:off x="8095938" y="3403274"/>
              <a:ext cx="211582" cy="21158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nl-NL" dirty="0">
                <a:latin typeface="Trebuchet MS" panose="020B0603020202020204" pitchFamily="34" charset="0"/>
              </a:endParaRPr>
            </a:p>
          </p:txBody>
        </p:sp>
        <p:sp>
          <p:nvSpPr>
            <p:cNvPr id="165" name="Ovaal 164" title="Achtergrondcirkel kwartaal">
              <a:extLst>
                <a:ext uri="{FF2B5EF4-FFF2-40B4-BE49-F238E27FC236}">
                  <a16:creationId xmlns:a16="http://schemas.microsoft.com/office/drawing/2014/main" id="{D7F66751-5B2A-464C-A0AD-37B9D94CCC55}"/>
                </a:ext>
              </a:extLst>
            </p:cNvPr>
            <p:cNvSpPr/>
            <p:nvPr/>
          </p:nvSpPr>
          <p:spPr>
            <a:xfrm>
              <a:off x="7443121" y="3403274"/>
              <a:ext cx="211582" cy="21158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nl-NL" dirty="0">
                <a:latin typeface="Trebuchet MS" panose="020B0603020202020204" pitchFamily="34" charset="0"/>
              </a:endParaRPr>
            </a:p>
          </p:txBody>
        </p:sp>
        <p:sp>
          <p:nvSpPr>
            <p:cNvPr id="164" name="Ovaal 163" title="Achtergrondcirkel kwartaal">
              <a:extLst>
                <a:ext uri="{FF2B5EF4-FFF2-40B4-BE49-F238E27FC236}">
                  <a16:creationId xmlns:a16="http://schemas.microsoft.com/office/drawing/2014/main" id="{2BB6040F-EB4E-4310-BF98-25F47485E087}"/>
                </a:ext>
              </a:extLst>
            </p:cNvPr>
            <p:cNvSpPr/>
            <p:nvPr/>
          </p:nvSpPr>
          <p:spPr>
            <a:xfrm>
              <a:off x="6791842" y="3403274"/>
              <a:ext cx="211582" cy="21158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nl-NL" dirty="0">
                <a:latin typeface="Trebuchet MS" panose="020B0603020202020204" pitchFamily="34" charset="0"/>
              </a:endParaRPr>
            </a:p>
          </p:txBody>
        </p:sp>
        <p:sp>
          <p:nvSpPr>
            <p:cNvPr id="163" name="Ovaal 162" title="Achtergrondcirkel kwartaal">
              <a:extLst>
                <a:ext uri="{FF2B5EF4-FFF2-40B4-BE49-F238E27FC236}">
                  <a16:creationId xmlns:a16="http://schemas.microsoft.com/office/drawing/2014/main" id="{CBAEC703-69EC-45A2-BB54-7EAC7D4E5E9C}"/>
                </a:ext>
              </a:extLst>
            </p:cNvPr>
            <p:cNvSpPr/>
            <p:nvPr/>
          </p:nvSpPr>
          <p:spPr>
            <a:xfrm>
              <a:off x="6140756" y="3403274"/>
              <a:ext cx="211582" cy="21158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nl-NL" dirty="0">
                <a:latin typeface="Trebuchet MS" panose="020B0603020202020204" pitchFamily="34" charset="0"/>
              </a:endParaRPr>
            </a:p>
          </p:txBody>
        </p:sp>
        <p:cxnSp>
          <p:nvCxnSpPr>
            <p:cNvPr id="50" name="Rechte verbindingslijn 49" title="K-lijnen">
              <a:extLst>
                <a:ext uri="{FF2B5EF4-FFF2-40B4-BE49-F238E27FC236}">
                  <a16:creationId xmlns:a16="http://schemas.microsoft.com/office/drawing/2014/main" id="{521F9259-091E-4E50-AC57-3FA326D587DF}"/>
                </a:ext>
              </a:extLst>
            </p:cNvPr>
            <p:cNvCxnSpPr>
              <a:cxnSpLocks/>
            </p:cNvCxnSpPr>
            <p:nvPr/>
          </p:nvCxnSpPr>
          <p:spPr>
            <a:xfrm>
              <a:off x="6246612" y="3119046"/>
              <a:ext cx="0" cy="165471"/>
            </a:xfrm>
            <a:prstGeom prst="line">
              <a:avLst/>
            </a:prstGeom>
            <a:ln w="15875" cmpd="sng">
              <a:solidFill>
                <a:schemeClr val="tx1">
                  <a:lumMod val="75000"/>
                  <a:lumOff val="25000"/>
                </a:schemeClr>
              </a:solidFill>
              <a:prstDash val="solid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Rechte verbindingslijn 51" title="K-lijnen">
              <a:extLst>
                <a:ext uri="{FF2B5EF4-FFF2-40B4-BE49-F238E27FC236}">
                  <a16:creationId xmlns:a16="http://schemas.microsoft.com/office/drawing/2014/main" id="{F54047B2-9C08-4A8C-A924-AA676C29FB41}"/>
                </a:ext>
              </a:extLst>
            </p:cNvPr>
            <p:cNvCxnSpPr>
              <a:cxnSpLocks/>
            </p:cNvCxnSpPr>
            <p:nvPr/>
          </p:nvCxnSpPr>
          <p:spPr>
            <a:xfrm>
              <a:off x="7541396" y="3119046"/>
              <a:ext cx="0" cy="165471"/>
            </a:xfrm>
            <a:prstGeom prst="line">
              <a:avLst/>
            </a:prstGeom>
            <a:ln cmpd="sng">
              <a:solidFill>
                <a:schemeClr val="bg1">
                  <a:lumMod val="85000"/>
                </a:schemeClr>
              </a:solidFill>
              <a:prstDash val="sysDash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Rechte verbindingslijn 52" title="K-lijnen">
              <a:extLst>
                <a:ext uri="{FF2B5EF4-FFF2-40B4-BE49-F238E27FC236}">
                  <a16:creationId xmlns:a16="http://schemas.microsoft.com/office/drawing/2014/main" id="{1B503BE8-868F-4660-8AFA-BE353AB48B68}"/>
                </a:ext>
              </a:extLst>
            </p:cNvPr>
            <p:cNvCxnSpPr>
              <a:cxnSpLocks/>
            </p:cNvCxnSpPr>
            <p:nvPr/>
          </p:nvCxnSpPr>
          <p:spPr>
            <a:xfrm>
              <a:off x="8188788" y="3119046"/>
              <a:ext cx="0" cy="165471"/>
            </a:xfrm>
            <a:prstGeom prst="line">
              <a:avLst/>
            </a:prstGeom>
            <a:ln cmpd="sng">
              <a:solidFill>
                <a:schemeClr val="bg1">
                  <a:lumMod val="85000"/>
                </a:schemeClr>
              </a:solidFill>
              <a:prstDash val="sysDash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5" name="Tekstvak 104" title="Kwartaalnummer">
              <a:extLst>
                <a:ext uri="{FF2B5EF4-FFF2-40B4-BE49-F238E27FC236}">
                  <a16:creationId xmlns:a16="http://schemas.microsoft.com/office/drawing/2014/main" id="{16EAD50A-0933-4C9C-95E6-08A076B32041}"/>
                </a:ext>
              </a:extLst>
            </p:cNvPr>
            <p:cNvSpPr txBox="1"/>
            <p:nvPr/>
          </p:nvSpPr>
          <p:spPr>
            <a:xfrm>
              <a:off x="6106770" y="3431169"/>
              <a:ext cx="288000" cy="14400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 rtl="0"/>
              <a:r>
                <a:rPr lang="nl-NL" sz="1000" b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anose="020B0603020202020204" pitchFamily="34" charset="0"/>
                </a:rPr>
                <a:t>K1</a:t>
              </a:r>
              <a:endParaRPr lang="nl-NL" sz="1000" dirty="0">
                <a:solidFill>
                  <a:schemeClr val="bg1">
                    <a:lumMod val="75000"/>
                  </a:schemeClr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106" name="Tekstvak 105" title="Kwartaalnummer">
              <a:extLst>
                <a:ext uri="{FF2B5EF4-FFF2-40B4-BE49-F238E27FC236}">
                  <a16:creationId xmlns:a16="http://schemas.microsoft.com/office/drawing/2014/main" id="{1A5CBF37-8585-4DC5-9107-7C048ACE4F6B}"/>
                </a:ext>
              </a:extLst>
            </p:cNvPr>
            <p:cNvSpPr txBox="1"/>
            <p:nvPr/>
          </p:nvSpPr>
          <p:spPr>
            <a:xfrm>
              <a:off x="6754285" y="3431169"/>
              <a:ext cx="288000" cy="14400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 rtl="0"/>
              <a:r>
                <a:rPr lang="nl-NL" sz="1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anose="020B0603020202020204" pitchFamily="34" charset="0"/>
                </a:rPr>
                <a:t>K2</a:t>
              </a:r>
              <a:endParaRPr lang="nl-NL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107" name="Tekstvak 106" title="Kwartaalnummer">
              <a:extLst>
                <a:ext uri="{FF2B5EF4-FFF2-40B4-BE49-F238E27FC236}">
                  <a16:creationId xmlns:a16="http://schemas.microsoft.com/office/drawing/2014/main" id="{1B2A0732-77CE-4CCD-9584-C8A3BD068222}"/>
                </a:ext>
              </a:extLst>
            </p:cNvPr>
            <p:cNvSpPr txBox="1"/>
            <p:nvPr/>
          </p:nvSpPr>
          <p:spPr>
            <a:xfrm>
              <a:off x="7401800" y="3431169"/>
              <a:ext cx="288000" cy="14400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 rtl="0"/>
              <a:r>
                <a:rPr lang="nl-NL" sz="1000" b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anose="020B0603020202020204" pitchFamily="34" charset="0"/>
                </a:rPr>
                <a:t>K3</a:t>
              </a:r>
              <a:endParaRPr lang="nl-NL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108" name="Tekstvak 107" title="Kwartaalnummer">
              <a:extLst>
                <a:ext uri="{FF2B5EF4-FFF2-40B4-BE49-F238E27FC236}">
                  <a16:creationId xmlns:a16="http://schemas.microsoft.com/office/drawing/2014/main" id="{D56C61BF-4889-44FB-9251-6B314A0F79CE}"/>
                </a:ext>
              </a:extLst>
            </p:cNvPr>
            <p:cNvSpPr txBox="1"/>
            <p:nvPr/>
          </p:nvSpPr>
          <p:spPr>
            <a:xfrm>
              <a:off x="8049315" y="3431169"/>
              <a:ext cx="288000" cy="14400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 rtl="0"/>
              <a:r>
                <a:rPr lang="nl-NL" sz="1000" b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anose="020B0603020202020204" pitchFamily="34" charset="0"/>
                </a:rPr>
                <a:t>K4</a:t>
              </a:r>
              <a:endParaRPr lang="nl-NL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endParaRPr>
            </a:p>
          </p:txBody>
        </p:sp>
      </p:grpSp>
      <p:grpSp>
        <p:nvGrpSpPr>
          <p:cNvPr id="10" name="Groep 9" title="Jaar 2">
            <a:extLst>
              <a:ext uri="{FF2B5EF4-FFF2-40B4-BE49-F238E27FC236}">
                <a16:creationId xmlns:a16="http://schemas.microsoft.com/office/drawing/2014/main" id="{08CFCDD2-2F04-4844-95B5-E9B4F725068A}"/>
              </a:ext>
            </a:extLst>
          </p:cNvPr>
          <p:cNvGrpSpPr/>
          <p:nvPr/>
        </p:nvGrpSpPr>
        <p:grpSpPr>
          <a:xfrm>
            <a:off x="3309141" y="3119046"/>
            <a:ext cx="2759196" cy="561751"/>
            <a:chOff x="3309141" y="3119046"/>
            <a:chExt cx="2759196" cy="561751"/>
          </a:xfrm>
        </p:grpSpPr>
        <p:sp>
          <p:nvSpPr>
            <p:cNvPr id="131" name="Pijl: Rechts 130" title="Jaarpijl">
              <a:extLst>
                <a:ext uri="{FF2B5EF4-FFF2-40B4-BE49-F238E27FC236}">
                  <a16:creationId xmlns:a16="http://schemas.microsoft.com/office/drawing/2014/main" id="{263DB357-E526-408B-9B3F-F017605849ED}"/>
                </a:ext>
              </a:extLst>
            </p:cNvPr>
            <p:cNvSpPr/>
            <p:nvPr/>
          </p:nvSpPr>
          <p:spPr>
            <a:xfrm>
              <a:off x="3309141" y="3325541"/>
              <a:ext cx="2759196" cy="355256"/>
            </a:xfrm>
            <a:prstGeom prst="rightArrow">
              <a:avLst>
                <a:gd name="adj1" fmla="val 100000"/>
                <a:gd name="adj2" fmla="val 50000"/>
              </a:avLst>
            </a:prstGeom>
            <a:gradFill flip="none" rotWithShape="1">
              <a:gsLst>
                <a:gs pos="0">
                  <a:schemeClr val="accent1">
                    <a:lumMod val="20000"/>
                    <a:lumOff val="80000"/>
                  </a:schemeClr>
                </a:gs>
                <a:gs pos="2000">
                  <a:schemeClr val="accent1"/>
                </a:gs>
              </a:gsLst>
              <a:lin ang="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nl-NL" sz="1600" dirty="0">
                <a:latin typeface="Trebuchet MS" panose="020B0603020202020204" pitchFamily="34" charset="0"/>
              </a:endParaRPr>
            </a:p>
          </p:txBody>
        </p:sp>
        <p:sp>
          <p:nvSpPr>
            <p:cNvPr id="162" name="Ovaal 161" title="Achtergrondcirkel kwartaal">
              <a:extLst>
                <a:ext uri="{FF2B5EF4-FFF2-40B4-BE49-F238E27FC236}">
                  <a16:creationId xmlns:a16="http://schemas.microsoft.com/office/drawing/2014/main" id="{DDADAC53-FEC9-400E-B7FC-72F25EF0FE21}"/>
                </a:ext>
              </a:extLst>
            </p:cNvPr>
            <p:cNvSpPr/>
            <p:nvPr/>
          </p:nvSpPr>
          <p:spPr>
            <a:xfrm>
              <a:off x="5494904" y="3403274"/>
              <a:ext cx="211582" cy="21158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nl-NL" dirty="0">
                <a:latin typeface="Trebuchet MS" panose="020B0603020202020204" pitchFamily="34" charset="0"/>
              </a:endParaRPr>
            </a:p>
          </p:txBody>
        </p:sp>
        <p:sp>
          <p:nvSpPr>
            <p:cNvPr id="161" name="Ovaal 160" title="Achtergrondcirkel kwartaal">
              <a:extLst>
                <a:ext uri="{FF2B5EF4-FFF2-40B4-BE49-F238E27FC236}">
                  <a16:creationId xmlns:a16="http://schemas.microsoft.com/office/drawing/2014/main" id="{EC0BAC80-DECA-4286-9763-E1B32B824792}"/>
                </a:ext>
              </a:extLst>
            </p:cNvPr>
            <p:cNvSpPr/>
            <p:nvPr/>
          </p:nvSpPr>
          <p:spPr>
            <a:xfrm>
              <a:off x="4845879" y="3403274"/>
              <a:ext cx="211582" cy="21158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nl-NL" dirty="0">
                <a:latin typeface="Trebuchet MS" panose="020B0603020202020204" pitchFamily="34" charset="0"/>
              </a:endParaRPr>
            </a:p>
          </p:txBody>
        </p:sp>
        <p:sp>
          <p:nvSpPr>
            <p:cNvPr id="160" name="Ovaal 159" title="Achtergrondcirkel kwartaal">
              <a:extLst>
                <a:ext uri="{FF2B5EF4-FFF2-40B4-BE49-F238E27FC236}">
                  <a16:creationId xmlns:a16="http://schemas.microsoft.com/office/drawing/2014/main" id="{83C4B4F8-27D7-41DD-896D-A1B91FF462FD}"/>
                </a:ext>
              </a:extLst>
            </p:cNvPr>
            <p:cNvSpPr/>
            <p:nvPr/>
          </p:nvSpPr>
          <p:spPr>
            <a:xfrm>
              <a:off x="4209357" y="3403274"/>
              <a:ext cx="211582" cy="21158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nl-NL" dirty="0">
                <a:latin typeface="Trebuchet MS" panose="020B0603020202020204" pitchFamily="34" charset="0"/>
              </a:endParaRPr>
            </a:p>
          </p:txBody>
        </p:sp>
        <p:sp>
          <p:nvSpPr>
            <p:cNvPr id="159" name="Ovaal 158" title="Achtergrondcirkel kwartaal">
              <a:extLst>
                <a:ext uri="{FF2B5EF4-FFF2-40B4-BE49-F238E27FC236}">
                  <a16:creationId xmlns:a16="http://schemas.microsoft.com/office/drawing/2014/main" id="{AE29C92D-0A5A-405A-B0B6-9115A90C3CB7}"/>
                </a:ext>
              </a:extLst>
            </p:cNvPr>
            <p:cNvSpPr/>
            <p:nvPr/>
          </p:nvSpPr>
          <p:spPr>
            <a:xfrm>
              <a:off x="3552167" y="3403274"/>
              <a:ext cx="211582" cy="21158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nl-NL" dirty="0">
                <a:latin typeface="Trebuchet MS" panose="020B0603020202020204" pitchFamily="34" charset="0"/>
              </a:endParaRPr>
            </a:p>
          </p:txBody>
        </p:sp>
        <p:cxnSp>
          <p:nvCxnSpPr>
            <p:cNvPr id="38" name="Rechte verbindingslijn 37" title="K-lijnen">
              <a:extLst>
                <a:ext uri="{FF2B5EF4-FFF2-40B4-BE49-F238E27FC236}">
                  <a16:creationId xmlns:a16="http://schemas.microsoft.com/office/drawing/2014/main" id="{AF8B8BAA-B7B7-419D-B159-3760CB7AE576}"/>
                </a:ext>
              </a:extLst>
            </p:cNvPr>
            <p:cNvCxnSpPr>
              <a:cxnSpLocks/>
            </p:cNvCxnSpPr>
            <p:nvPr/>
          </p:nvCxnSpPr>
          <p:spPr>
            <a:xfrm>
              <a:off x="3657043" y="3119046"/>
              <a:ext cx="0" cy="165471"/>
            </a:xfrm>
            <a:prstGeom prst="line">
              <a:avLst/>
            </a:prstGeom>
            <a:ln w="15875" cmpd="sng">
              <a:solidFill>
                <a:schemeClr val="tx1">
                  <a:lumMod val="75000"/>
                  <a:lumOff val="25000"/>
                </a:schemeClr>
              </a:solidFill>
              <a:prstDash val="solid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Rechte verbindingslijn 38" title="K-lijnen">
              <a:extLst>
                <a:ext uri="{FF2B5EF4-FFF2-40B4-BE49-F238E27FC236}">
                  <a16:creationId xmlns:a16="http://schemas.microsoft.com/office/drawing/2014/main" id="{8CEE23F6-603B-4DB5-A968-8F086AA2AF53}"/>
                </a:ext>
              </a:extLst>
            </p:cNvPr>
            <p:cNvCxnSpPr>
              <a:cxnSpLocks/>
            </p:cNvCxnSpPr>
            <p:nvPr/>
          </p:nvCxnSpPr>
          <p:spPr>
            <a:xfrm>
              <a:off x="4304435" y="3119046"/>
              <a:ext cx="0" cy="165471"/>
            </a:xfrm>
            <a:prstGeom prst="line">
              <a:avLst/>
            </a:prstGeom>
            <a:ln cmpd="sng">
              <a:solidFill>
                <a:schemeClr val="bg1">
                  <a:lumMod val="85000"/>
                </a:schemeClr>
              </a:solidFill>
              <a:prstDash val="sysDash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Rechte verbindingslijn 44" title="K-lijnen">
              <a:extLst>
                <a:ext uri="{FF2B5EF4-FFF2-40B4-BE49-F238E27FC236}">
                  <a16:creationId xmlns:a16="http://schemas.microsoft.com/office/drawing/2014/main" id="{B0EC7A32-A13D-40FD-8FCB-9A2616556D19}"/>
                </a:ext>
              </a:extLst>
            </p:cNvPr>
            <p:cNvCxnSpPr>
              <a:cxnSpLocks/>
            </p:cNvCxnSpPr>
            <p:nvPr/>
          </p:nvCxnSpPr>
          <p:spPr>
            <a:xfrm>
              <a:off x="4951827" y="3119046"/>
              <a:ext cx="0" cy="165471"/>
            </a:xfrm>
            <a:prstGeom prst="line">
              <a:avLst/>
            </a:prstGeom>
            <a:ln cmpd="sng">
              <a:solidFill>
                <a:schemeClr val="bg1">
                  <a:lumMod val="85000"/>
                </a:schemeClr>
              </a:solidFill>
              <a:prstDash val="sysDash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Rechte verbindingslijn 46" title="K-lijnen">
              <a:extLst>
                <a:ext uri="{FF2B5EF4-FFF2-40B4-BE49-F238E27FC236}">
                  <a16:creationId xmlns:a16="http://schemas.microsoft.com/office/drawing/2014/main" id="{662638A0-3098-431F-BE5E-612EF4623E02}"/>
                </a:ext>
              </a:extLst>
            </p:cNvPr>
            <p:cNvCxnSpPr>
              <a:cxnSpLocks/>
            </p:cNvCxnSpPr>
            <p:nvPr/>
          </p:nvCxnSpPr>
          <p:spPr>
            <a:xfrm>
              <a:off x="5599219" y="3119046"/>
              <a:ext cx="0" cy="165471"/>
            </a:xfrm>
            <a:prstGeom prst="line">
              <a:avLst/>
            </a:prstGeom>
            <a:ln cmpd="sng">
              <a:solidFill>
                <a:schemeClr val="bg1">
                  <a:lumMod val="85000"/>
                </a:schemeClr>
              </a:solidFill>
              <a:prstDash val="sysDash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1" name="Tekstvak 100" title="Kwartaalnummer">
              <a:extLst>
                <a:ext uri="{FF2B5EF4-FFF2-40B4-BE49-F238E27FC236}">
                  <a16:creationId xmlns:a16="http://schemas.microsoft.com/office/drawing/2014/main" id="{316E8E00-CDAC-4884-B354-EEC46B99951A}"/>
                </a:ext>
              </a:extLst>
            </p:cNvPr>
            <p:cNvSpPr txBox="1"/>
            <p:nvPr/>
          </p:nvSpPr>
          <p:spPr>
            <a:xfrm>
              <a:off x="3516710" y="3431169"/>
              <a:ext cx="288000" cy="14400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 rtl="0"/>
              <a:r>
                <a:rPr lang="nl-NL" sz="1000" b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anose="020B0603020202020204" pitchFamily="34" charset="0"/>
                </a:rPr>
                <a:t>K1</a:t>
              </a:r>
              <a:endParaRPr lang="nl-NL" sz="1000" dirty="0">
                <a:solidFill>
                  <a:schemeClr val="bg1">
                    <a:lumMod val="75000"/>
                  </a:schemeClr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102" name="Tekstvak 101" title="Kwartaalnummer">
              <a:extLst>
                <a:ext uri="{FF2B5EF4-FFF2-40B4-BE49-F238E27FC236}">
                  <a16:creationId xmlns:a16="http://schemas.microsoft.com/office/drawing/2014/main" id="{99123C15-08DD-4459-98C8-FB1D88A48434}"/>
                </a:ext>
              </a:extLst>
            </p:cNvPr>
            <p:cNvSpPr txBox="1"/>
            <p:nvPr/>
          </p:nvSpPr>
          <p:spPr>
            <a:xfrm>
              <a:off x="4164225" y="3431169"/>
              <a:ext cx="288000" cy="14400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 rtl="0"/>
              <a:r>
                <a:rPr lang="nl-NL" sz="1000" b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anose="020B0603020202020204" pitchFamily="34" charset="0"/>
                </a:rPr>
                <a:t>K2</a:t>
              </a:r>
              <a:endParaRPr lang="nl-NL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103" name="Tekstvak 102" title="Kwartaalnummer">
              <a:extLst>
                <a:ext uri="{FF2B5EF4-FFF2-40B4-BE49-F238E27FC236}">
                  <a16:creationId xmlns:a16="http://schemas.microsoft.com/office/drawing/2014/main" id="{702C22D6-E9B8-49C2-813B-3220EF5976F5}"/>
                </a:ext>
              </a:extLst>
            </p:cNvPr>
            <p:cNvSpPr txBox="1"/>
            <p:nvPr/>
          </p:nvSpPr>
          <p:spPr>
            <a:xfrm>
              <a:off x="4811740" y="3431169"/>
              <a:ext cx="288000" cy="14400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 rtl="0"/>
              <a:r>
                <a:rPr lang="nl-NL" sz="1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anose="020B0603020202020204" pitchFamily="34" charset="0"/>
                </a:rPr>
                <a:t>K3</a:t>
              </a:r>
              <a:endParaRPr lang="nl-NL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104" name="Tekstvak 103" title="Kwartaalnummer">
              <a:extLst>
                <a:ext uri="{FF2B5EF4-FFF2-40B4-BE49-F238E27FC236}">
                  <a16:creationId xmlns:a16="http://schemas.microsoft.com/office/drawing/2014/main" id="{71DFD606-8479-465C-B5A5-ACC2FD6A05AD}"/>
                </a:ext>
              </a:extLst>
            </p:cNvPr>
            <p:cNvSpPr txBox="1"/>
            <p:nvPr/>
          </p:nvSpPr>
          <p:spPr>
            <a:xfrm>
              <a:off x="5459255" y="3431169"/>
              <a:ext cx="288000" cy="14400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 rtl="0"/>
              <a:r>
                <a:rPr lang="nl-NL" sz="1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anose="020B0603020202020204" pitchFamily="34" charset="0"/>
                </a:rPr>
                <a:t>K4</a:t>
              </a:r>
              <a:endParaRPr lang="nl-NL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endParaRPr>
            </a:p>
          </p:txBody>
        </p:sp>
      </p:grpSp>
      <p:grpSp>
        <p:nvGrpSpPr>
          <p:cNvPr id="8" name="Groep 7" title="Jaar 1">
            <a:extLst>
              <a:ext uri="{FF2B5EF4-FFF2-40B4-BE49-F238E27FC236}">
                <a16:creationId xmlns:a16="http://schemas.microsoft.com/office/drawing/2014/main" id="{3FE7C816-8C1F-4196-BD8D-ED7BD2BF863D}"/>
              </a:ext>
            </a:extLst>
          </p:cNvPr>
          <p:cNvGrpSpPr/>
          <p:nvPr/>
        </p:nvGrpSpPr>
        <p:grpSpPr>
          <a:xfrm>
            <a:off x="791681" y="3119046"/>
            <a:ext cx="2695434" cy="561751"/>
            <a:chOff x="791681" y="3119046"/>
            <a:chExt cx="2695434" cy="561751"/>
          </a:xfrm>
        </p:grpSpPr>
        <p:cxnSp>
          <p:nvCxnSpPr>
            <p:cNvPr id="113" name="Rechte verbindingslijn 112" title="K-lijnen">
              <a:extLst>
                <a:ext uri="{FF2B5EF4-FFF2-40B4-BE49-F238E27FC236}">
                  <a16:creationId xmlns:a16="http://schemas.microsoft.com/office/drawing/2014/main" id="{75F70EA1-B891-4307-896D-A45153BF8E82}"/>
                </a:ext>
              </a:extLst>
            </p:cNvPr>
            <p:cNvCxnSpPr>
              <a:cxnSpLocks/>
            </p:cNvCxnSpPr>
            <p:nvPr/>
          </p:nvCxnSpPr>
          <p:spPr>
            <a:xfrm>
              <a:off x="1703309" y="3119046"/>
              <a:ext cx="0" cy="165471"/>
            </a:xfrm>
            <a:prstGeom prst="line">
              <a:avLst/>
            </a:prstGeom>
            <a:ln cmpd="sng">
              <a:solidFill>
                <a:schemeClr val="bg1">
                  <a:lumMod val="85000"/>
                </a:schemeClr>
              </a:solidFill>
              <a:prstDash val="sysDash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0" name="Pijl: Rechts 129" title="Jaarpijl">
              <a:extLst>
                <a:ext uri="{FF2B5EF4-FFF2-40B4-BE49-F238E27FC236}">
                  <a16:creationId xmlns:a16="http://schemas.microsoft.com/office/drawing/2014/main" id="{87B1024A-9540-4EF2-9517-87E3BE7BCE76}"/>
                </a:ext>
              </a:extLst>
            </p:cNvPr>
            <p:cNvSpPr/>
            <p:nvPr/>
          </p:nvSpPr>
          <p:spPr>
            <a:xfrm>
              <a:off x="791681" y="3325541"/>
              <a:ext cx="2695434" cy="355256"/>
            </a:xfrm>
            <a:prstGeom prst="rightArrow">
              <a:avLst>
                <a:gd name="adj1" fmla="val 100000"/>
                <a:gd name="adj2" fmla="val 50000"/>
              </a:avLst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0">
                  <a:schemeClr val="accent2"/>
                </a:gs>
              </a:gsLst>
              <a:lin ang="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nl-NL" sz="1600" dirty="0">
                <a:latin typeface="Trebuchet MS" panose="020B0603020202020204" pitchFamily="34" charset="0"/>
              </a:endParaRPr>
            </a:p>
          </p:txBody>
        </p:sp>
        <p:sp>
          <p:nvSpPr>
            <p:cNvPr id="158" name="Ovaal 157" title="Achtergrondcirkel kwartaal">
              <a:extLst>
                <a:ext uri="{FF2B5EF4-FFF2-40B4-BE49-F238E27FC236}">
                  <a16:creationId xmlns:a16="http://schemas.microsoft.com/office/drawing/2014/main" id="{74AE39C1-CE7F-4294-BA9F-DE5050CFDD2F}"/>
                </a:ext>
              </a:extLst>
            </p:cNvPr>
            <p:cNvSpPr/>
            <p:nvPr/>
          </p:nvSpPr>
          <p:spPr>
            <a:xfrm>
              <a:off x="2913639" y="3403274"/>
              <a:ext cx="211582" cy="21158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nl-NL" dirty="0">
                <a:latin typeface="Trebuchet MS" panose="020B0603020202020204" pitchFamily="34" charset="0"/>
              </a:endParaRPr>
            </a:p>
          </p:txBody>
        </p:sp>
        <p:sp>
          <p:nvSpPr>
            <p:cNvPr id="145" name="Ovaal 144" title="Achtergrondcirkel kwartaal">
              <a:extLst>
                <a:ext uri="{FF2B5EF4-FFF2-40B4-BE49-F238E27FC236}">
                  <a16:creationId xmlns:a16="http://schemas.microsoft.com/office/drawing/2014/main" id="{4EC46266-F9A2-46D0-9AAB-09889D0F8267}"/>
                </a:ext>
              </a:extLst>
            </p:cNvPr>
            <p:cNvSpPr/>
            <p:nvPr/>
          </p:nvSpPr>
          <p:spPr>
            <a:xfrm>
              <a:off x="2256010" y="3403274"/>
              <a:ext cx="211582" cy="21158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nl-NL" dirty="0">
                <a:latin typeface="Trebuchet MS" panose="020B0603020202020204" pitchFamily="34" charset="0"/>
              </a:endParaRPr>
            </a:p>
          </p:txBody>
        </p:sp>
        <p:sp>
          <p:nvSpPr>
            <p:cNvPr id="134" name="Ovaal 133" title="Achtergrondcirkel kwartaal">
              <a:extLst>
                <a:ext uri="{FF2B5EF4-FFF2-40B4-BE49-F238E27FC236}">
                  <a16:creationId xmlns:a16="http://schemas.microsoft.com/office/drawing/2014/main" id="{90488C51-8860-4A29-A9FF-840EEF3025C6}"/>
                </a:ext>
              </a:extLst>
            </p:cNvPr>
            <p:cNvSpPr/>
            <p:nvPr/>
          </p:nvSpPr>
          <p:spPr>
            <a:xfrm>
              <a:off x="1611747" y="3403274"/>
              <a:ext cx="211582" cy="21158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nl-NL" dirty="0">
                <a:latin typeface="Trebuchet MS" panose="020B0603020202020204" pitchFamily="34" charset="0"/>
              </a:endParaRPr>
            </a:p>
          </p:txBody>
        </p:sp>
        <p:sp>
          <p:nvSpPr>
            <p:cNvPr id="26" name="Ovaal 25" title="Achtergrondcirkel kwartaal">
              <a:extLst>
                <a:ext uri="{FF2B5EF4-FFF2-40B4-BE49-F238E27FC236}">
                  <a16:creationId xmlns:a16="http://schemas.microsoft.com/office/drawing/2014/main" id="{2816A943-3130-484E-97D1-6C7917F3DD30}"/>
                </a:ext>
              </a:extLst>
            </p:cNvPr>
            <p:cNvSpPr/>
            <p:nvPr/>
          </p:nvSpPr>
          <p:spPr>
            <a:xfrm>
              <a:off x="965783" y="3403274"/>
              <a:ext cx="211582" cy="21158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nl-NL" dirty="0">
                <a:latin typeface="Trebuchet MS" panose="020B0603020202020204" pitchFamily="34" charset="0"/>
              </a:endParaRPr>
            </a:p>
          </p:txBody>
        </p:sp>
        <p:cxnSp>
          <p:nvCxnSpPr>
            <p:cNvPr id="30" name="Rechte verbindingslijn 29" title="K-lijnen">
              <a:extLst>
                <a:ext uri="{FF2B5EF4-FFF2-40B4-BE49-F238E27FC236}">
                  <a16:creationId xmlns:a16="http://schemas.microsoft.com/office/drawing/2014/main" id="{6190EE01-B30F-4CAC-8C6A-FD17EDED6E01}"/>
                </a:ext>
              </a:extLst>
            </p:cNvPr>
            <p:cNvCxnSpPr>
              <a:cxnSpLocks/>
            </p:cNvCxnSpPr>
            <p:nvPr/>
          </p:nvCxnSpPr>
          <p:spPr>
            <a:xfrm>
              <a:off x="1067475" y="3119046"/>
              <a:ext cx="0" cy="165471"/>
            </a:xfrm>
            <a:prstGeom prst="line">
              <a:avLst/>
            </a:prstGeom>
            <a:ln w="15875" cmpd="sng">
              <a:solidFill>
                <a:schemeClr val="tx1">
                  <a:lumMod val="75000"/>
                  <a:lumOff val="25000"/>
                </a:schemeClr>
              </a:solidFill>
              <a:prstDash val="solid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Rechte verbindingslijn 35" title="K-lijnen">
              <a:extLst>
                <a:ext uri="{FF2B5EF4-FFF2-40B4-BE49-F238E27FC236}">
                  <a16:creationId xmlns:a16="http://schemas.microsoft.com/office/drawing/2014/main" id="{095D6F0B-DF34-40DB-AB6A-1DF127E26984}"/>
                </a:ext>
              </a:extLst>
            </p:cNvPr>
            <p:cNvCxnSpPr>
              <a:cxnSpLocks/>
            </p:cNvCxnSpPr>
            <p:nvPr/>
          </p:nvCxnSpPr>
          <p:spPr>
            <a:xfrm>
              <a:off x="2362259" y="3119046"/>
              <a:ext cx="0" cy="165471"/>
            </a:xfrm>
            <a:prstGeom prst="line">
              <a:avLst/>
            </a:prstGeom>
            <a:ln cmpd="sng">
              <a:solidFill>
                <a:schemeClr val="bg1">
                  <a:lumMod val="85000"/>
                </a:schemeClr>
              </a:solidFill>
              <a:prstDash val="sysDash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Rechte verbindingslijn 36" title="K-lijnen">
              <a:extLst>
                <a:ext uri="{FF2B5EF4-FFF2-40B4-BE49-F238E27FC236}">
                  <a16:creationId xmlns:a16="http://schemas.microsoft.com/office/drawing/2014/main" id="{4B8B0E64-F638-410E-B55B-23FF670F97FA}"/>
                </a:ext>
              </a:extLst>
            </p:cNvPr>
            <p:cNvCxnSpPr>
              <a:cxnSpLocks/>
            </p:cNvCxnSpPr>
            <p:nvPr/>
          </p:nvCxnSpPr>
          <p:spPr>
            <a:xfrm>
              <a:off x="3009651" y="3119046"/>
              <a:ext cx="0" cy="165471"/>
            </a:xfrm>
            <a:prstGeom prst="line">
              <a:avLst/>
            </a:prstGeom>
            <a:ln cmpd="sng">
              <a:solidFill>
                <a:schemeClr val="bg1">
                  <a:lumMod val="85000"/>
                </a:schemeClr>
              </a:solidFill>
              <a:prstDash val="sysDash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" name="Tekstvak 71" title="Kwartaalnummer">
              <a:extLst>
                <a:ext uri="{FF2B5EF4-FFF2-40B4-BE49-F238E27FC236}">
                  <a16:creationId xmlns:a16="http://schemas.microsoft.com/office/drawing/2014/main" id="{4E8CE979-A9B5-418A-BC22-CF6E42776816}"/>
                </a:ext>
              </a:extLst>
            </p:cNvPr>
            <p:cNvSpPr txBox="1"/>
            <p:nvPr/>
          </p:nvSpPr>
          <p:spPr>
            <a:xfrm>
              <a:off x="926650" y="3431169"/>
              <a:ext cx="288000" cy="14400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 rtl="0"/>
              <a:r>
                <a:rPr lang="nl-NL" sz="1000" b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anose="020B0603020202020204" pitchFamily="34" charset="0"/>
                </a:rPr>
                <a:t>K1</a:t>
              </a:r>
              <a:endParaRPr lang="nl-NL" sz="1000" dirty="0">
                <a:solidFill>
                  <a:schemeClr val="bg1">
                    <a:lumMod val="75000"/>
                  </a:schemeClr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73" name="Tekstvak 72" title="Kwartaalnummer">
              <a:extLst>
                <a:ext uri="{FF2B5EF4-FFF2-40B4-BE49-F238E27FC236}">
                  <a16:creationId xmlns:a16="http://schemas.microsoft.com/office/drawing/2014/main" id="{6DF41A29-164B-42EC-9F68-19D2E3AEC527}"/>
                </a:ext>
              </a:extLst>
            </p:cNvPr>
            <p:cNvSpPr txBox="1"/>
            <p:nvPr/>
          </p:nvSpPr>
          <p:spPr>
            <a:xfrm>
              <a:off x="1574165" y="3431169"/>
              <a:ext cx="288000" cy="14400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 rtl="0"/>
              <a:r>
                <a:rPr lang="nl-NL" sz="1000" b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anose="020B0603020202020204" pitchFamily="34" charset="0"/>
                </a:rPr>
                <a:t>K2</a:t>
              </a:r>
              <a:endParaRPr lang="nl-NL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74" name="Tekstvak 73" title="Kwartaalnummer">
              <a:extLst>
                <a:ext uri="{FF2B5EF4-FFF2-40B4-BE49-F238E27FC236}">
                  <a16:creationId xmlns:a16="http://schemas.microsoft.com/office/drawing/2014/main" id="{7162BA43-FD37-4686-8437-28F117A90A25}"/>
                </a:ext>
              </a:extLst>
            </p:cNvPr>
            <p:cNvSpPr txBox="1"/>
            <p:nvPr/>
          </p:nvSpPr>
          <p:spPr>
            <a:xfrm>
              <a:off x="2221680" y="3431169"/>
              <a:ext cx="288000" cy="14400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 rtl="0"/>
              <a:r>
                <a:rPr lang="nl-NL" sz="1000" b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anose="020B0603020202020204" pitchFamily="34" charset="0"/>
                </a:rPr>
                <a:t>K3</a:t>
              </a:r>
              <a:endParaRPr lang="nl-NL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75" name="Tekstvak 74" title="Kwartaalnummer">
              <a:extLst>
                <a:ext uri="{FF2B5EF4-FFF2-40B4-BE49-F238E27FC236}">
                  <a16:creationId xmlns:a16="http://schemas.microsoft.com/office/drawing/2014/main" id="{2717FE78-5079-4505-AEB2-D90CAE956F0A}"/>
                </a:ext>
              </a:extLst>
            </p:cNvPr>
            <p:cNvSpPr txBox="1"/>
            <p:nvPr/>
          </p:nvSpPr>
          <p:spPr>
            <a:xfrm>
              <a:off x="2869195" y="3431169"/>
              <a:ext cx="288000" cy="14400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 rtl="0"/>
              <a:r>
                <a:rPr lang="nl-NL" sz="1000" b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anose="020B0603020202020204" pitchFamily="34" charset="0"/>
                </a:rPr>
                <a:t>K4</a:t>
              </a:r>
              <a:endParaRPr lang="nl-NL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endParaRPr>
            </a:p>
          </p:txBody>
        </p:sp>
      </p:grpSp>
      <p:grpSp>
        <p:nvGrpSpPr>
          <p:cNvPr id="155" name="Groep 154" descr="Mijlpaaltekst">
            <a:extLst>
              <a:ext uri="{FF2B5EF4-FFF2-40B4-BE49-F238E27FC236}">
                <a16:creationId xmlns:a16="http://schemas.microsoft.com/office/drawing/2014/main" id="{2D7BD1FA-F307-4FD3-8656-8AB20F79CEE3}"/>
              </a:ext>
            </a:extLst>
          </p:cNvPr>
          <p:cNvGrpSpPr/>
          <p:nvPr/>
        </p:nvGrpSpPr>
        <p:grpSpPr>
          <a:xfrm>
            <a:off x="4401323" y="1366544"/>
            <a:ext cx="1847659" cy="553998"/>
            <a:chOff x="775550" y="1219540"/>
            <a:chExt cx="1586251" cy="553998"/>
          </a:xfrm>
        </p:grpSpPr>
        <p:sp>
          <p:nvSpPr>
            <p:cNvPr id="156" name="Tekstvak 155">
              <a:extLst>
                <a:ext uri="{FF2B5EF4-FFF2-40B4-BE49-F238E27FC236}">
                  <a16:creationId xmlns:a16="http://schemas.microsoft.com/office/drawing/2014/main" id="{EEE9AC8B-744B-4864-BF8D-D487C4AA08E8}"/>
                </a:ext>
              </a:extLst>
            </p:cNvPr>
            <p:cNvSpPr txBox="1"/>
            <p:nvPr/>
          </p:nvSpPr>
          <p:spPr>
            <a:xfrm>
              <a:off x="775550" y="1219540"/>
              <a:ext cx="1294782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 rtl="0"/>
              <a:r>
                <a:rPr lang="nl-NL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rebuchet MS" panose="020B0603020202020204" pitchFamily="34" charset="0"/>
                </a:rPr>
                <a:t>Nieuw  Bestuur</a:t>
              </a:r>
            </a:p>
          </p:txBody>
        </p:sp>
        <p:sp>
          <p:nvSpPr>
            <p:cNvPr id="168" name="Tekstvak 167">
              <a:extLst>
                <a:ext uri="{FF2B5EF4-FFF2-40B4-BE49-F238E27FC236}">
                  <a16:creationId xmlns:a16="http://schemas.microsoft.com/office/drawing/2014/main" id="{96E596D1-7010-4B91-B165-7E2DCCE778C2}"/>
                </a:ext>
              </a:extLst>
            </p:cNvPr>
            <p:cNvSpPr txBox="1"/>
            <p:nvPr/>
          </p:nvSpPr>
          <p:spPr>
            <a:xfrm>
              <a:off x="1067019" y="1483340"/>
              <a:ext cx="1294782" cy="15388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 rtl="0"/>
              <a:endParaRPr lang="nl-NL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endParaRPr>
            </a:p>
          </p:txBody>
        </p:sp>
      </p:grpSp>
      <p:sp>
        <p:nvSpPr>
          <p:cNvPr id="177" name="Ovaal 176" title="Mijlpaalnummer">
            <a:extLst>
              <a:ext uri="{FF2B5EF4-FFF2-40B4-BE49-F238E27FC236}">
                <a16:creationId xmlns:a16="http://schemas.microsoft.com/office/drawing/2014/main" id="{05ED8518-30A5-48DD-AE07-7874BE02A5A6}"/>
              </a:ext>
            </a:extLst>
          </p:cNvPr>
          <p:cNvSpPr/>
          <p:nvPr/>
        </p:nvSpPr>
        <p:spPr>
          <a:xfrm>
            <a:off x="5099740" y="2126445"/>
            <a:ext cx="407673" cy="407673"/>
          </a:xfrm>
          <a:prstGeom prst="ellipse">
            <a:avLst/>
          </a:prstGeom>
          <a:solidFill>
            <a:srgbClr val="147448"/>
          </a:solidFill>
          <a:ln>
            <a:noFill/>
          </a:ln>
          <a:effectLst>
            <a:outerShdw blurRad="25400" dist="12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rtl="0"/>
            <a:r>
              <a:rPr lang="nl-NL" sz="1000" dirty="0">
                <a:solidFill>
                  <a:schemeClr val="bg1"/>
                </a:solidFill>
                <a:latin typeface="Trebuchet MS" panose="020B0603020202020204" pitchFamily="34" charset="0"/>
              </a:rPr>
              <a:t>03</a:t>
            </a:r>
          </a:p>
        </p:txBody>
      </p:sp>
      <p:pic>
        <p:nvPicPr>
          <p:cNvPr id="186" name="Afbeelding 175" title="bijschrift">
            <a:extLst>
              <a:ext uri="{FF2B5EF4-FFF2-40B4-BE49-F238E27FC236}">
                <a16:creationId xmlns:a16="http://schemas.microsoft.com/office/drawing/2014/main" id="{F0750C26-B252-4C65-AF42-A8DAA59455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5168742" y="2807941"/>
            <a:ext cx="581025" cy="295275"/>
          </a:xfrm>
          <a:prstGeom prst="rect">
            <a:avLst/>
          </a:prstGeom>
        </p:spPr>
      </p:pic>
      <p:pic>
        <p:nvPicPr>
          <p:cNvPr id="2" name="Afbeelding 1" descr="Afbeelding met tekening&#10;&#10;Automatisch gegenereerde beschrijving">
            <a:extLst>
              <a:ext uri="{FF2B5EF4-FFF2-40B4-BE49-F238E27FC236}">
                <a16:creationId xmlns:a16="http://schemas.microsoft.com/office/drawing/2014/main" id="{0C2164A7-E834-46DC-87FF-705CD6095CB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677" b="94009" l="9914" r="89655">
                        <a14:foregroundMark x1="49569" y1="85253" x2="49569" y2="85253"/>
                        <a14:foregroundMark x1="53879" y1="94009" x2="53879" y2="94009"/>
                        <a14:foregroundMark x1="75862" y1="60829" x2="75862" y2="60829"/>
                        <a14:foregroundMark x1="18534" y1="70046" x2="18534" y2="700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6428" b="-7143"/>
          <a:stretch/>
        </p:blipFill>
        <p:spPr>
          <a:xfrm>
            <a:off x="11044840" y="5607512"/>
            <a:ext cx="902665" cy="769065"/>
          </a:xfrm>
          <a:prstGeom prst="rect">
            <a:avLst/>
          </a:prstGeom>
          <a:solidFill>
            <a:schemeClr val="bg1"/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Gelijkbenige driehoek 2">
            <a:extLst>
              <a:ext uri="{FF2B5EF4-FFF2-40B4-BE49-F238E27FC236}">
                <a16:creationId xmlns:a16="http://schemas.microsoft.com/office/drawing/2014/main" id="{DEB26180-7D95-436E-A1CC-F4F2CEBF30CD}"/>
              </a:ext>
            </a:extLst>
          </p:cNvPr>
          <p:cNvSpPr/>
          <p:nvPr/>
        </p:nvSpPr>
        <p:spPr>
          <a:xfrm>
            <a:off x="-1" y="4075941"/>
            <a:ext cx="432001" cy="2782059"/>
          </a:xfrm>
          <a:prstGeom prst="triangle">
            <a:avLst>
              <a:gd name="adj" fmla="val 0"/>
            </a:avLst>
          </a:prstGeom>
          <a:solidFill>
            <a:srgbClr val="ECA122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384897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7" name="Group 33">
            <a:extLst>
              <a:ext uri="{FF2B5EF4-FFF2-40B4-BE49-F238E27FC236}">
                <a16:creationId xmlns:a16="http://schemas.microsoft.com/office/drawing/2014/main" id="{28460BD8-AE3F-4AC9-9D0B-717052AA5D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54420CFE-F482-466E-9E1E-C78513C0B8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5331032B-BD21-4BDA-920C-12E3580525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Rectangle 23">
              <a:extLst>
                <a:ext uri="{FF2B5EF4-FFF2-40B4-BE49-F238E27FC236}">
                  <a16:creationId xmlns:a16="http://schemas.microsoft.com/office/drawing/2014/main" id="{E7514DA3-59E7-409E-8A3B-AD097F6E56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8" name="Rectangle 25">
              <a:extLst>
                <a:ext uri="{FF2B5EF4-FFF2-40B4-BE49-F238E27FC236}">
                  <a16:creationId xmlns:a16="http://schemas.microsoft.com/office/drawing/2014/main" id="{57B9A2A6-3BE4-4599-9364-F71C5BFD61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9" name="Isosceles Triangle 38">
              <a:extLst>
                <a:ext uri="{FF2B5EF4-FFF2-40B4-BE49-F238E27FC236}">
                  <a16:creationId xmlns:a16="http://schemas.microsoft.com/office/drawing/2014/main" id="{4FD744C6-4ED8-4BC9-BF68-6BDF701C5D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Rectangle 27">
              <a:extLst>
                <a:ext uri="{FF2B5EF4-FFF2-40B4-BE49-F238E27FC236}">
                  <a16:creationId xmlns:a16="http://schemas.microsoft.com/office/drawing/2014/main" id="{092C5BAD-C911-4F8F-A1C5-470268BE66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Rectangle 28">
              <a:extLst>
                <a:ext uri="{FF2B5EF4-FFF2-40B4-BE49-F238E27FC236}">
                  <a16:creationId xmlns:a16="http://schemas.microsoft.com/office/drawing/2014/main" id="{B133D0C8-4EC4-424F-8E70-0482D5B1B6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2" name="Rectangle 29">
              <a:extLst>
                <a:ext uri="{FF2B5EF4-FFF2-40B4-BE49-F238E27FC236}">
                  <a16:creationId xmlns:a16="http://schemas.microsoft.com/office/drawing/2014/main" id="{7B1532A0-F4B3-4DE8-B18F-740CAAD25A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3" name="Isosceles Triangle 42">
              <a:extLst>
                <a:ext uri="{FF2B5EF4-FFF2-40B4-BE49-F238E27FC236}">
                  <a16:creationId xmlns:a16="http://schemas.microsoft.com/office/drawing/2014/main" id="{8EFDD162-BBBA-4062-8BBF-53DBA10913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4" name="Isosceles Triangle 43">
              <a:extLst>
                <a:ext uri="{FF2B5EF4-FFF2-40B4-BE49-F238E27FC236}">
                  <a16:creationId xmlns:a16="http://schemas.microsoft.com/office/drawing/2014/main" id="{DCFC9E65-3E19-4483-B952-25D29683CA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108" name="Rectangle 45">
            <a:extLst>
              <a:ext uri="{FF2B5EF4-FFF2-40B4-BE49-F238E27FC236}">
                <a16:creationId xmlns:a16="http://schemas.microsoft.com/office/drawing/2014/main" id="{9179DE42-5613-4B35-A1E6-6CCBAA13C7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9" name="Straight Connector 47">
            <a:extLst>
              <a:ext uri="{FF2B5EF4-FFF2-40B4-BE49-F238E27FC236}">
                <a16:creationId xmlns:a16="http://schemas.microsoft.com/office/drawing/2014/main" id="{EB898B32-3891-4C3A-8F58-C5969D2E90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9524500" y="0"/>
            <a:ext cx="1219200" cy="685800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49">
            <a:extLst>
              <a:ext uri="{FF2B5EF4-FFF2-40B4-BE49-F238E27FC236}">
                <a16:creationId xmlns:a16="http://schemas.microsoft.com/office/drawing/2014/main" id="{4AE4806D-B8F9-4679-A68A-9BD21C01A3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361267" y="3681413"/>
            <a:ext cx="4763558" cy="3176587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1" name="Rectangle 23">
            <a:extLst>
              <a:ext uri="{FF2B5EF4-FFF2-40B4-BE49-F238E27FC236}">
                <a16:creationId xmlns:a16="http://schemas.microsoft.com/office/drawing/2014/main" id="{52FB45E9-914E-4471-AC87-E475CD5176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25887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2" name="Rectangle 25">
            <a:extLst>
              <a:ext uri="{FF2B5EF4-FFF2-40B4-BE49-F238E27FC236}">
                <a16:creationId xmlns:a16="http://schemas.microsoft.com/office/drawing/2014/main" id="{C310626D-5743-49D4-8F7D-88C4F8F057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2271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3" name="Isosceles Triangle 55">
            <a:extLst>
              <a:ext uri="{FF2B5EF4-FFF2-40B4-BE49-F238E27FC236}">
                <a16:creationId xmlns:a16="http://schemas.microsoft.com/office/drawing/2014/main" id="{3C195FC1-B568-4C72-9902-34CB35DDD7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22712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4" name="Rectangle 27">
            <a:extLst>
              <a:ext uri="{FF2B5EF4-FFF2-40B4-BE49-F238E27FC236}">
                <a16:creationId xmlns:a16="http://schemas.microsoft.com/office/drawing/2014/main" id="{EF2BDF77-362C-43F0-8CBB-A969EC2AE0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25886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5" name="Isosceles Triangle 59">
            <a:extLst>
              <a:ext uri="{FF2B5EF4-FFF2-40B4-BE49-F238E27FC236}">
                <a16:creationId xmlns:a16="http://schemas.microsoft.com/office/drawing/2014/main" id="{4BE96B01-3929-432D-B8C2-ADBCB74C2E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25887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6" name="Freeform: Shape 61">
            <a:extLst>
              <a:ext uri="{FF2B5EF4-FFF2-40B4-BE49-F238E27FC236}">
                <a16:creationId xmlns:a16="http://schemas.microsoft.com/office/drawing/2014/main" id="{2A6FCDE6-CDE2-4C51-B18E-A95CFB6797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-8467"/>
            <a:ext cx="9175713" cy="6866467"/>
          </a:xfrm>
          <a:custGeom>
            <a:avLst/>
            <a:gdLst>
              <a:gd name="connsiteX0" fmla="*/ 0 w 9175713"/>
              <a:gd name="connsiteY0" fmla="*/ 0 h 6866467"/>
              <a:gd name="connsiteX1" fmla="*/ 1249825 w 9175713"/>
              <a:gd name="connsiteY1" fmla="*/ 0 h 6866467"/>
              <a:gd name="connsiteX2" fmla="*/ 1249825 w 9175713"/>
              <a:gd name="connsiteY2" fmla="*/ 8467 h 6866467"/>
              <a:gd name="connsiteX3" fmla="*/ 9175713 w 9175713"/>
              <a:gd name="connsiteY3" fmla="*/ 8467 h 6866467"/>
              <a:gd name="connsiteX4" fmla="*/ 9175713 w 9175713"/>
              <a:gd name="connsiteY4" fmla="*/ 6866467 h 6866467"/>
              <a:gd name="connsiteX5" fmla="*/ 1249825 w 9175713"/>
              <a:gd name="connsiteY5" fmla="*/ 6866467 h 6866467"/>
              <a:gd name="connsiteX6" fmla="*/ 1109382 w 9175713"/>
              <a:gd name="connsiteY6" fmla="*/ 6866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75713" h="6866467">
                <a:moveTo>
                  <a:pt x="0" y="0"/>
                </a:moveTo>
                <a:lnTo>
                  <a:pt x="1249825" y="0"/>
                </a:lnTo>
                <a:lnTo>
                  <a:pt x="1249825" y="8467"/>
                </a:lnTo>
                <a:lnTo>
                  <a:pt x="9175713" y="8467"/>
                </a:lnTo>
                <a:lnTo>
                  <a:pt x="9175713" y="6866467"/>
                </a:lnTo>
                <a:lnTo>
                  <a:pt x="1249825" y="6866467"/>
                </a:lnTo>
                <a:lnTo>
                  <a:pt x="1109382" y="686646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Isosceles Triangle 63">
            <a:extLst>
              <a:ext uri="{FF2B5EF4-FFF2-40B4-BE49-F238E27FC236}">
                <a16:creationId xmlns:a16="http://schemas.microsoft.com/office/drawing/2014/main" id="{9D2E8756-2465-473A-BA2A-2DB1D62247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992146" y="3271487"/>
            <a:ext cx="220660" cy="186439"/>
          </a:xfrm>
          <a:prstGeom prst="triangl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Gelijkbenige driehoek 3">
            <a:extLst>
              <a:ext uri="{FF2B5EF4-FFF2-40B4-BE49-F238E27FC236}">
                <a16:creationId xmlns:a16="http://schemas.microsoft.com/office/drawing/2014/main" id="{55CFF0F7-53BA-4B04-B444-939708896D8D}"/>
              </a:ext>
            </a:extLst>
          </p:cNvPr>
          <p:cNvSpPr/>
          <p:nvPr/>
        </p:nvSpPr>
        <p:spPr>
          <a:xfrm>
            <a:off x="8060635" y="4464845"/>
            <a:ext cx="1671019" cy="2393156"/>
          </a:xfrm>
          <a:prstGeom prst="triangle">
            <a:avLst>
              <a:gd name="adj" fmla="val 23310"/>
            </a:avLst>
          </a:prstGeom>
          <a:solidFill>
            <a:srgbClr val="ECA12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5" name="Afbeelding 4" descr="Afbeelding met tekening&#10;&#10;Automatisch gegenereerde beschrijving">
            <a:extLst>
              <a:ext uri="{FF2B5EF4-FFF2-40B4-BE49-F238E27FC236}">
                <a16:creationId xmlns:a16="http://schemas.microsoft.com/office/drawing/2014/main" id="{50BD0CF4-8CA9-400B-B5F1-025D32BA54F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677" b="94009" l="9914" r="89655">
                        <a14:foregroundMark x1="49569" y1="85253" x2="49569" y2="85253"/>
                        <a14:foregroundMark x1="53879" y1="94009" x2="53879" y2="94009"/>
                        <a14:foregroundMark x1="75862" y1="60829" x2="75862" y2="60829"/>
                        <a14:foregroundMark x1="18534" y1="70046" x2="18534" y2="700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6428" b="-7143"/>
          <a:stretch/>
        </p:blipFill>
        <p:spPr>
          <a:xfrm>
            <a:off x="11044840" y="5607512"/>
            <a:ext cx="902665" cy="769065"/>
          </a:xfrm>
          <a:prstGeom prst="rect">
            <a:avLst/>
          </a:prstGeom>
          <a:solidFill>
            <a:schemeClr val="bg1"/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937F9963-9534-4076-8855-DA92F398ACF9}"/>
              </a:ext>
            </a:extLst>
          </p:cNvPr>
          <p:cNvSpPr txBox="1"/>
          <p:nvPr/>
        </p:nvSpPr>
        <p:spPr>
          <a:xfrm>
            <a:off x="1152169" y="133052"/>
            <a:ext cx="8007268" cy="7417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6000" dirty="0">
                <a:solidFill>
                  <a:schemeClr val="bg1"/>
                </a:solidFill>
              </a:rPr>
              <a:t>COVID-19</a:t>
            </a:r>
          </a:p>
          <a:p>
            <a:endParaRPr lang="nl-NL" dirty="0">
              <a:solidFill>
                <a:schemeClr val="bg1"/>
              </a:solidFill>
            </a:endParaRPr>
          </a:p>
          <a:p>
            <a:r>
              <a:rPr lang="nl-NL" sz="2400" dirty="0">
                <a:solidFill>
                  <a:schemeClr val="bg1"/>
                </a:solidFill>
              </a:rPr>
              <a:t>Remote </a:t>
            </a:r>
            <a:r>
              <a:rPr lang="nl-NL" sz="2400" dirty="0" err="1">
                <a:solidFill>
                  <a:schemeClr val="bg1"/>
                </a:solidFill>
              </a:rPr>
              <a:t>auditing</a:t>
            </a:r>
            <a:r>
              <a:rPr lang="nl-NL" sz="2400" dirty="0">
                <a:solidFill>
                  <a:schemeClr val="bg1"/>
                </a:solidFill>
              </a:rPr>
              <a:t> proces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400" dirty="0">
                <a:solidFill>
                  <a:schemeClr val="bg1"/>
                </a:solidFill>
              </a:rPr>
              <a:t>Live middels videoverbinding met projectlocatie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400" dirty="0">
                <a:solidFill>
                  <a:schemeClr val="bg1"/>
                </a:solidFill>
              </a:rPr>
              <a:t>Dossier onderzoek </a:t>
            </a:r>
          </a:p>
          <a:p>
            <a:endParaRPr lang="nl-NL" sz="3200" dirty="0">
              <a:solidFill>
                <a:schemeClr val="bg1"/>
              </a:solidFill>
            </a:endParaRPr>
          </a:p>
          <a:p>
            <a:r>
              <a:rPr lang="en-US" sz="6000" dirty="0">
                <a:solidFill>
                  <a:srgbClr val="FFFFFF"/>
                </a:solidFill>
              </a:rPr>
              <a:t>NTA 8813</a:t>
            </a:r>
          </a:p>
          <a:p>
            <a:endParaRPr lang="nl-NL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400" dirty="0">
                <a:solidFill>
                  <a:schemeClr val="bg1"/>
                </a:solidFill>
              </a:rPr>
              <a:t>CKB voldoet aangetoond aan de eisen van goed schemabeheer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nl-NL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400" dirty="0">
                <a:solidFill>
                  <a:schemeClr val="bg1"/>
                </a:solidFill>
              </a:rPr>
              <a:t>Procedure handboek CKB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nl-NL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400" dirty="0">
                <a:solidFill>
                  <a:schemeClr val="bg1"/>
                </a:solidFill>
              </a:rPr>
              <a:t>Voorzitter Centraal College van Deskundigen » </a:t>
            </a:r>
          </a:p>
          <a:p>
            <a:r>
              <a:rPr lang="nl-NL" sz="2400" dirty="0">
                <a:solidFill>
                  <a:schemeClr val="bg1"/>
                </a:solidFill>
              </a:rPr>
              <a:t>	Andre </a:t>
            </a:r>
            <a:r>
              <a:rPr lang="nl-NL" sz="2400" dirty="0" err="1">
                <a:solidFill>
                  <a:schemeClr val="bg1"/>
                </a:solidFill>
              </a:rPr>
              <a:t>Dikkeschei</a:t>
            </a:r>
            <a:r>
              <a:rPr lang="nl-NL" sz="2400" dirty="0">
                <a:solidFill>
                  <a:schemeClr val="bg1"/>
                </a:solidFill>
              </a:rPr>
              <a:t> » ProRail</a:t>
            </a:r>
          </a:p>
          <a:p>
            <a:endParaRPr lang="nl-NL" sz="6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05767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7" name="Group 33">
            <a:extLst>
              <a:ext uri="{FF2B5EF4-FFF2-40B4-BE49-F238E27FC236}">
                <a16:creationId xmlns:a16="http://schemas.microsoft.com/office/drawing/2014/main" id="{28460BD8-AE3F-4AC9-9D0B-717052AA5D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54420CFE-F482-466E-9E1E-C78513C0B8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5331032B-BD21-4BDA-920C-12E3580525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Rectangle 23">
              <a:extLst>
                <a:ext uri="{FF2B5EF4-FFF2-40B4-BE49-F238E27FC236}">
                  <a16:creationId xmlns:a16="http://schemas.microsoft.com/office/drawing/2014/main" id="{E7514DA3-59E7-409E-8A3B-AD097F6E56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8" name="Rectangle 25">
              <a:extLst>
                <a:ext uri="{FF2B5EF4-FFF2-40B4-BE49-F238E27FC236}">
                  <a16:creationId xmlns:a16="http://schemas.microsoft.com/office/drawing/2014/main" id="{57B9A2A6-3BE4-4599-9364-F71C5BFD61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9" name="Isosceles Triangle 38">
              <a:extLst>
                <a:ext uri="{FF2B5EF4-FFF2-40B4-BE49-F238E27FC236}">
                  <a16:creationId xmlns:a16="http://schemas.microsoft.com/office/drawing/2014/main" id="{4FD744C6-4ED8-4BC9-BF68-6BDF701C5D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Rectangle 27">
              <a:extLst>
                <a:ext uri="{FF2B5EF4-FFF2-40B4-BE49-F238E27FC236}">
                  <a16:creationId xmlns:a16="http://schemas.microsoft.com/office/drawing/2014/main" id="{092C5BAD-C911-4F8F-A1C5-470268BE66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Rectangle 28">
              <a:extLst>
                <a:ext uri="{FF2B5EF4-FFF2-40B4-BE49-F238E27FC236}">
                  <a16:creationId xmlns:a16="http://schemas.microsoft.com/office/drawing/2014/main" id="{B133D0C8-4EC4-424F-8E70-0482D5B1B6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2" name="Rectangle 29">
              <a:extLst>
                <a:ext uri="{FF2B5EF4-FFF2-40B4-BE49-F238E27FC236}">
                  <a16:creationId xmlns:a16="http://schemas.microsoft.com/office/drawing/2014/main" id="{7B1532A0-F4B3-4DE8-B18F-740CAAD25A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3" name="Isosceles Triangle 42">
              <a:extLst>
                <a:ext uri="{FF2B5EF4-FFF2-40B4-BE49-F238E27FC236}">
                  <a16:creationId xmlns:a16="http://schemas.microsoft.com/office/drawing/2014/main" id="{8EFDD162-BBBA-4062-8BBF-53DBA10913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4" name="Isosceles Triangle 43">
              <a:extLst>
                <a:ext uri="{FF2B5EF4-FFF2-40B4-BE49-F238E27FC236}">
                  <a16:creationId xmlns:a16="http://schemas.microsoft.com/office/drawing/2014/main" id="{DCFC9E65-3E19-4483-B952-25D29683CA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108" name="Rectangle 45">
            <a:extLst>
              <a:ext uri="{FF2B5EF4-FFF2-40B4-BE49-F238E27FC236}">
                <a16:creationId xmlns:a16="http://schemas.microsoft.com/office/drawing/2014/main" id="{9179DE42-5613-4B35-A1E6-6CCBAA13C7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9" name="Straight Connector 47">
            <a:extLst>
              <a:ext uri="{FF2B5EF4-FFF2-40B4-BE49-F238E27FC236}">
                <a16:creationId xmlns:a16="http://schemas.microsoft.com/office/drawing/2014/main" id="{EB898B32-3891-4C3A-8F58-C5969D2E90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9524500" y="0"/>
            <a:ext cx="1219200" cy="685800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49">
            <a:extLst>
              <a:ext uri="{FF2B5EF4-FFF2-40B4-BE49-F238E27FC236}">
                <a16:creationId xmlns:a16="http://schemas.microsoft.com/office/drawing/2014/main" id="{4AE4806D-B8F9-4679-A68A-9BD21C01A3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361267" y="3681413"/>
            <a:ext cx="4763558" cy="3176587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1" name="Rectangle 23">
            <a:extLst>
              <a:ext uri="{FF2B5EF4-FFF2-40B4-BE49-F238E27FC236}">
                <a16:creationId xmlns:a16="http://schemas.microsoft.com/office/drawing/2014/main" id="{52FB45E9-914E-4471-AC87-E475CD5176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25887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2" name="Rectangle 25">
            <a:extLst>
              <a:ext uri="{FF2B5EF4-FFF2-40B4-BE49-F238E27FC236}">
                <a16:creationId xmlns:a16="http://schemas.microsoft.com/office/drawing/2014/main" id="{C310626D-5743-49D4-8F7D-88C4F8F057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2271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3" name="Isosceles Triangle 55">
            <a:extLst>
              <a:ext uri="{FF2B5EF4-FFF2-40B4-BE49-F238E27FC236}">
                <a16:creationId xmlns:a16="http://schemas.microsoft.com/office/drawing/2014/main" id="{3C195FC1-B568-4C72-9902-34CB35DDD7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22712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4" name="Rectangle 27">
            <a:extLst>
              <a:ext uri="{FF2B5EF4-FFF2-40B4-BE49-F238E27FC236}">
                <a16:creationId xmlns:a16="http://schemas.microsoft.com/office/drawing/2014/main" id="{EF2BDF77-362C-43F0-8CBB-A969EC2AE0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25886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5" name="Isosceles Triangle 59">
            <a:extLst>
              <a:ext uri="{FF2B5EF4-FFF2-40B4-BE49-F238E27FC236}">
                <a16:creationId xmlns:a16="http://schemas.microsoft.com/office/drawing/2014/main" id="{4BE96B01-3929-432D-B8C2-ADBCB74C2E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25887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6" name="Freeform: Shape 61">
            <a:extLst>
              <a:ext uri="{FF2B5EF4-FFF2-40B4-BE49-F238E27FC236}">
                <a16:creationId xmlns:a16="http://schemas.microsoft.com/office/drawing/2014/main" id="{2A6FCDE6-CDE2-4C51-B18E-A95CFB6797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-8467"/>
            <a:ext cx="9175713" cy="6866467"/>
          </a:xfrm>
          <a:custGeom>
            <a:avLst/>
            <a:gdLst>
              <a:gd name="connsiteX0" fmla="*/ 0 w 9175713"/>
              <a:gd name="connsiteY0" fmla="*/ 0 h 6866467"/>
              <a:gd name="connsiteX1" fmla="*/ 1249825 w 9175713"/>
              <a:gd name="connsiteY1" fmla="*/ 0 h 6866467"/>
              <a:gd name="connsiteX2" fmla="*/ 1249825 w 9175713"/>
              <a:gd name="connsiteY2" fmla="*/ 8467 h 6866467"/>
              <a:gd name="connsiteX3" fmla="*/ 9175713 w 9175713"/>
              <a:gd name="connsiteY3" fmla="*/ 8467 h 6866467"/>
              <a:gd name="connsiteX4" fmla="*/ 9175713 w 9175713"/>
              <a:gd name="connsiteY4" fmla="*/ 6866467 h 6866467"/>
              <a:gd name="connsiteX5" fmla="*/ 1249825 w 9175713"/>
              <a:gd name="connsiteY5" fmla="*/ 6866467 h 6866467"/>
              <a:gd name="connsiteX6" fmla="*/ 1109382 w 9175713"/>
              <a:gd name="connsiteY6" fmla="*/ 6866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75713" h="6866467">
                <a:moveTo>
                  <a:pt x="0" y="0"/>
                </a:moveTo>
                <a:lnTo>
                  <a:pt x="1249825" y="0"/>
                </a:lnTo>
                <a:lnTo>
                  <a:pt x="1249825" y="8467"/>
                </a:lnTo>
                <a:lnTo>
                  <a:pt x="9175713" y="8467"/>
                </a:lnTo>
                <a:lnTo>
                  <a:pt x="9175713" y="6866467"/>
                </a:lnTo>
                <a:lnTo>
                  <a:pt x="1249825" y="6866467"/>
                </a:lnTo>
                <a:lnTo>
                  <a:pt x="1109382" y="686646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Isosceles Triangle 63">
            <a:extLst>
              <a:ext uri="{FF2B5EF4-FFF2-40B4-BE49-F238E27FC236}">
                <a16:creationId xmlns:a16="http://schemas.microsoft.com/office/drawing/2014/main" id="{9D2E8756-2465-473A-BA2A-2DB1D62247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992146" y="3271487"/>
            <a:ext cx="220660" cy="186439"/>
          </a:xfrm>
          <a:prstGeom prst="triangl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Gelijkbenige driehoek 3">
            <a:extLst>
              <a:ext uri="{FF2B5EF4-FFF2-40B4-BE49-F238E27FC236}">
                <a16:creationId xmlns:a16="http://schemas.microsoft.com/office/drawing/2014/main" id="{55CFF0F7-53BA-4B04-B444-939708896D8D}"/>
              </a:ext>
            </a:extLst>
          </p:cNvPr>
          <p:cNvSpPr/>
          <p:nvPr/>
        </p:nvSpPr>
        <p:spPr>
          <a:xfrm>
            <a:off x="8060635" y="4464845"/>
            <a:ext cx="1671019" cy="2393156"/>
          </a:xfrm>
          <a:prstGeom prst="triangle">
            <a:avLst>
              <a:gd name="adj" fmla="val 23310"/>
            </a:avLst>
          </a:prstGeom>
          <a:solidFill>
            <a:srgbClr val="ECA12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5" name="Afbeelding 4" descr="Afbeelding met tekening&#10;&#10;Automatisch gegenereerde beschrijving">
            <a:extLst>
              <a:ext uri="{FF2B5EF4-FFF2-40B4-BE49-F238E27FC236}">
                <a16:creationId xmlns:a16="http://schemas.microsoft.com/office/drawing/2014/main" id="{50BD0CF4-8CA9-400B-B5F1-025D32BA54F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677" b="94009" l="9914" r="89655">
                        <a14:foregroundMark x1="49569" y1="85253" x2="49569" y2="85253"/>
                        <a14:foregroundMark x1="53879" y1="94009" x2="53879" y2="94009"/>
                        <a14:foregroundMark x1="75862" y1="60829" x2="75862" y2="60829"/>
                        <a14:foregroundMark x1="18534" y1="70046" x2="18534" y2="700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6428" b="-7143"/>
          <a:stretch/>
        </p:blipFill>
        <p:spPr>
          <a:xfrm>
            <a:off x="11044840" y="5607512"/>
            <a:ext cx="902665" cy="769065"/>
          </a:xfrm>
          <a:prstGeom prst="rect">
            <a:avLst/>
          </a:prstGeom>
          <a:solidFill>
            <a:schemeClr val="bg1"/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937F9963-9534-4076-8855-DA92F398ACF9}"/>
              </a:ext>
            </a:extLst>
          </p:cNvPr>
          <p:cNvSpPr txBox="1"/>
          <p:nvPr/>
        </p:nvSpPr>
        <p:spPr>
          <a:xfrm>
            <a:off x="1152169" y="133052"/>
            <a:ext cx="8007268" cy="7417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6000" dirty="0">
                <a:solidFill>
                  <a:schemeClr val="bg1"/>
                </a:solidFill>
              </a:rPr>
              <a:t>OTO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>
                <a:solidFill>
                  <a:schemeClr val="bg1"/>
                </a:solidFill>
              </a:rPr>
              <a:t>Overzicht Toegelaten opleidingen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>
                <a:solidFill>
                  <a:schemeClr val="bg1"/>
                </a:solidFill>
              </a:rPr>
              <a:t>ProRail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>
                <a:solidFill>
                  <a:schemeClr val="bg1"/>
                </a:solidFill>
              </a:rPr>
              <a:t>Telecom</a:t>
            </a:r>
          </a:p>
          <a:p>
            <a:endParaRPr lang="nl-NL" dirty="0">
              <a:solidFill>
                <a:schemeClr val="bg1"/>
              </a:solidFill>
            </a:endParaRPr>
          </a:p>
          <a:p>
            <a:endParaRPr lang="nl-NL" sz="3200" dirty="0">
              <a:solidFill>
                <a:schemeClr val="bg1"/>
              </a:solidFill>
            </a:endParaRPr>
          </a:p>
          <a:p>
            <a:r>
              <a:rPr lang="en-US" sz="6000" dirty="0" err="1">
                <a:solidFill>
                  <a:srgbClr val="FFFFFF"/>
                </a:solidFill>
              </a:rPr>
              <a:t>Regeling</a:t>
            </a:r>
            <a:r>
              <a:rPr lang="en-US" sz="6000" dirty="0">
                <a:solidFill>
                  <a:srgbClr val="FFFFFF"/>
                </a:solidFill>
              </a:rPr>
              <a:t> 2020</a:t>
            </a:r>
          </a:p>
          <a:p>
            <a:endParaRPr lang="en-US" sz="6000" dirty="0">
              <a:solidFill>
                <a:srgbClr val="FFFFFF"/>
              </a:solidFill>
            </a:endParaRPr>
          </a:p>
          <a:p>
            <a:r>
              <a:rPr lang="en-US" sz="6000" dirty="0" err="1">
                <a:solidFill>
                  <a:schemeClr val="bg1"/>
                </a:solidFill>
              </a:rPr>
              <a:t>Nieuwe</a:t>
            </a:r>
            <a:r>
              <a:rPr lang="en-US" sz="6000" dirty="0">
                <a:solidFill>
                  <a:schemeClr val="bg1"/>
                </a:solidFill>
              </a:rPr>
              <a:t> website CKB</a:t>
            </a:r>
          </a:p>
          <a:p>
            <a:endParaRPr lang="nl-NL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nl-NL" dirty="0">
              <a:solidFill>
                <a:schemeClr val="bg1"/>
              </a:solidFill>
            </a:endParaRPr>
          </a:p>
          <a:p>
            <a:endParaRPr lang="nl-NL" dirty="0">
              <a:solidFill>
                <a:schemeClr val="bg1"/>
              </a:solidFill>
            </a:endParaRPr>
          </a:p>
          <a:p>
            <a:endParaRPr lang="nl-NL" sz="6000" dirty="0">
              <a:solidFill>
                <a:schemeClr val="bg1"/>
              </a:solidFill>
            </a:endParaRP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F1321892-EF10-46F4-B405-2828F3EF4C5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8626"/>
          <a:stretch/>
        </p:blipFill>
        <p:spPr>
          <a:xfrm>
            <a:off x="8932332" y="108299"/>
            <a:ext cx="2819048" cy="5578201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1CE7B57F-68BE-4D57-AAB1-35740D0B955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7707"/>
          <a:stretch/>
        </p:blipFill>
        <p:spPr>
          <a:xfrm>
            <a:off x="8029667" y="397239"/>
            <a:ext cx="2819048" cy="5634299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37453C8B-FDE3-4641-9C00-F9F5218C282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06303" y="774551"/>
            <a:ext cx="2849981" cy="5634299"/>
          </a:xfrm>
          <a:prstGeom prst="rect">
            <a:avLst/>
          </a:prstGeom>
        </p:spPr>
      </p:pic>
      <p:pic>
        <p:nvPicPr>
          <p:cNvPr id="1026" name="AD5DA377-7D69-4FE9-878D-E640144481DA">
            <a:extLst>
              <a:ext uri="{FF2B5EF4-FFF2-40B4-BE49-F238E27FC236}">
                <a16:creationId xmlns:a16="http://schemas.microsoft.com/office/drawing/2014/main" id="{AEBA716C-A12D-469E-8F52-88CFB948EC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0949" y="1151863"/>
            <a:ext cx="2870892" cy="5634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22FC9F7A-D207-4119-B481-A3F3B693CB4D">
            <a:extLst>
              <a:ext uri="{FF2B5EF4-FFF2-40B4-BE49-F238E27FC236}">
                <a16:creationId xmlns:a16="http://schemas.microsoft.com/office/drawing/2014/main" id="{13CC8B29-5158-4CC5-8E41-C12BC1D320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2809" y="-8468"/>
            <a:ext cx="3472007" cy="6914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7323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7" name="Group 33">
            <a:extLst>
              <a:ext uri="{FF2B5EF4-FFF2-40B4-BE49-F238E27FC236}">
                <a16:creationId xmlns:a16="http://schemas.microsoft.com/office/drawing/2014/main" id="{28460BD8-AE3F-4AC9-9D0B-717052AA5D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54420CFE-F482-466E-9E1E-C78513C0B8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5331032B-BD21-4BDA-920C-12E3580525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Rectangle 23">
              <a:extLst>
                <a:ext uri="{FF2B5EF4-FFF2-40B4-BE49-F238E27FC236}">
                  <a16:creationId xmlns:a16="http://schemas.microsoft.com/office/drawing/2014/main" id="{E7514DA3-59E7-409E-8A3B-AD097F6E56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8" name="Rectangle 25">
              <a:extLst>
                <a:ext uri="{FF2B5EF4-FFF2-40B4-BE49-F238E27FC236}">
                  <a16:creationId xmlns:a16="http://schemas.microsoft.com/office/drawing/2014/main" id="{57B9A2A6-3BE4-4599-9364-F71C5BFD61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9" name="Isosceles Triangle 38">
              <a:extLst>
                <a:ext uri="{FF2B5EF4-FFF2-40B4-BE49-F238E27FC236}">
                  <a16:creationId xmlns:a16="http://schemas.microsoft.com/office/drawing/2014/main" id="{4FD744C6-4ED8-4BC9-BF68-6BDF701C5D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Rectangle 27">
              <a:extLst>
                <a:ext uri="{FF2B5EF4-FFF2-40B4-BE49-F238E27FC236}">
                  <a16:creationId xmlns:a16="http://schemas.microsoft.com/office/drawing/2014/main" id="{092C5BAD-C911-4F8F-A1C5-470268BE66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Rectangle 28">
              <a:extLst>
                <a:ext uri="{FF2B5EF4-FFF2-40B4-BE49-F238E27FC236}">
                  <a16:creationId xmlns:a16="http://schemas.microsoft.com/office/drawing/2014/main" id="{B133D0C8-4EC4-424F-8E70-0482D5B1B6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2" name="Rectangle 29">
              <a:extLst>
                <a:ext uri="{FF2B5EF4-FFF2-40B4-BE49-F238E27FC236}">
                  <a16:creationId xmlns:a16="http://schemas.microsoft.com/office/drawing/2014/main" id="{7B1532A0-F4B3-4DE8-B18F-740CAAD25A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3" name="Isosceles Triangle 42">
              <a:extLst>
                <a:ext uri="{FF2B5EF4-FFF2-40B4-BE49-F238E27FC236}">
                  <a16:creationId xmlns:a16="http://schemas.microsoft.com/office/drawing/2014/main" id="{8EFDD162-BBBA-4062-8BBF-53DBA10913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4" name="Isosceles Triangle 43">
              <a:extLst>
                <a:ext uri="{FF2B5EF4-FFF2-40B4-BE49-F238E27FC236}">
                  <a16:creationId xmlns:a16="http://schemas.microsoft.com/office/drawing/2014/main" id="{DCFC9E65-3E19-4483-B952-25D29683CA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108" name="Rectangle 45">
            <a:extLst>
              <a:ext uri="{FF2B5EF4-FFF2-40B4-BE49-F238E27FC236}">
                <a16:creationId xmlns:a16="http://schemas.microsoft.com/office/drawing/2014/main" id="{9179DE42-5613-4B35-A1E6-6CCBAA13C7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9" name="Straight Connector 47">
            <a:extLst>
              <a:ext uri="{FF2B5EF4-FFF2-40B4-BE49-F238E27FC236}">
                <a16:creationId xmlns:a16="http://schemas.microsoft.com/office/drawing/2014/main" id="{EB898B32-3891-4C3A-8F58-C5969D2E90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9524500" y="0"/>
            <a:ext cx="1219200" cy="685800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49">
            <a:extLst>
              <a:ext uri="{FF2B5EF4-FFF2-40B4-BE49-F238E27FC236}">
                <a16:creationId xmlns:a16="http://schemas.microsoft.com/office/drawing/2014/main" id="{4AE4806D-B8F9-4679-A68A-9BD21C01A3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361267" y="3681413"/>
            <a:ext cx="4763558" cy="3176587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1" name="Rectangle 23">
            <a:extLst>
              <a:ext uri="{FF2B5EF4-FFF2-40B4-BE49-F238E27FC236}">
                <a16:creationId xmlns:a16="http://schemas.microsoft.com/office/drawing/2014/main" id="{52FB45E9-914E-4471-AC87-E475CD5176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25887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2" name="Rectangle 25">
            <a:extLst>
              <a:ext uri="{FF2B5EF4-FFF2-40B4-BE49-F238E27FC236}">
                <a16:creationId xmlns:a16="http://schemas.microsoft.com/office/drawing/2014/main" id="{C310626D-5743-49D4-8F7D-88C4F8F057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2271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3" name="Isosceles Triangle 55">
            <a:extLst>
              <a:ext uri="{FF2B5EF4-FFF2-40B4-BE49-F238E27FC236}">
                <a16:creationId xmlns:a16="http://schemas.microsoft.com/office/drawing/2014/main" id="{3C195FC1-B568-4C72-9902-34CB35DDD7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22712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4" name="Rectangle 27">
            <a:extLst>
              <a:ext uri="{FF2B5EF4-FFF2-40B4-BE49-F238E27FC236}">
                <a16:creationId xmlns:a16="http://schemas.microsoft.com/office/drawing/2014/main" id="{EF2BDF77-362C-43F0-8CBB-A969EC2AE0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25886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5" name="Isosceles Triangle 59">
            <a:extLst>
              <a:ext uri="{FF2B5EF4-FFF2-40B4-BE49-F238E27FC236}">
                <a16:creationId xmlns:a16="http://schemas.microsoft.com/office/drawing/2014/main" id="{4BE96B01-3929-432D-B8C2-ADBCB74C2E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25887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6" name="Freeform: Shape 61">
            <a:extLst>
              <a:ext uri="{FF2B5EF4-FFF2-40B4-BE49-F238E27FC236}">
                <a16:creationId xmlns:a16="http://schemas.microsoft.com/office/drawing/2014/main" id="{2A6FCDE6-CDE2-4C51-B18E-A95CFB6797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-8467"/>
            <a:ext cx="9175713" cy="6866467"/>
          </a:xfrm>
          <a:custGeom>
            <a:avLst/>
            <a:gdLst>
              <a:gd name="connsiteX0" fmla="*/ 0 w 9175713"/>
              <a:gd name="connsiteY0" fmla="*/ 0 h 6866467"/>
              <a:gd name="connsiteX1" fmla="*/ 1249825 w 9175713"/>
              <a:gd name="connsiteY1" fmla="*/ 0 h 6866467"/>
              <a:gd name="connsiteX2" fmla="*/ 1249825 w 9175713"/>
              <a:gd name="connsiteY2" fmla="*/ 8467 h 6866467"/>
              <a:gd name="connsiteX3" fmla="*/ 9175713 w 9175713"/>
              <a:gd name="connsiteY3" fmla="*/ 8467 h 6866467"/>
              <a:gd name="connsiteX4" fmla="*/ 9175713 w 9175713"/>
              <a:gd name="connsiteY4" fmla="*/ 6866467 h 6866467"/>
              <a:gd name="connsiteX5" fmla="*/ 1249825 w 9175713"/>
              <a:gd name="connsiteY5" fmla="*/ 6866467 h 6866467"/>
              <a:gd name="connsiteX6" fmla="*/ 1109382 w 9175713"/>
              <a:gd name="connsiteY6" fmla="*/ 6866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75713" h="6866467">
                <a:moveTo>
                  <a:pt x="0" y="0"/>
                </a:moveTo>
                <a:lnTo>
                  <a:pt x="1249825" y="0"/>
                </a:lnTo>
                <a:lnTo>
                  <a:pt x="1249825" y="8467"/>
                </a:lnTo>
                <a:lnTo>
                  <a:pt x="9175713" y="8467"/>
                </a:lnTo>
                <a:lnTo>
                  <a:pt x="9175713" y="6866467"/>
                </a:lnTo>
                <a:lnTo>
                  <a:pt x="1249825" y="6866467"/>
                </a:lnTo>
                <a:lnTo>
                  <a:pt x="1109382" y="686646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Isosceles Triangle 63">
            <a:extLst>
              <a:ext uri="{FF2B5EF4-FFF2-40B4-BE49-F238E27FC236}">
                <a16:creationId xmlns:a16="http://schemas.microsoft.com/office/drawing/2014/main" id="{9D2E8756-2465-473A-BA2A-2DB1D62247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992146" y="3271487"/>
            <a:ext cx="220660" cy="186439"/>
          </a:xfrm>
          <a:prstGeom prst="triangl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Gelijkbenige driehoek 3">
            <a:extLst>
              <a:ext uri="{FF2B5EF4-FFF2-40B4-BE49-F238E27FC236}">
                <a16:creationId xmlns:a16="http://schemas.microsoft.com/office/drawing/2014/main" id="{55CFF0F7-53BA-4B04-B444-939708896D8D}"/>
              </a:ext>
            </a:extLst>
          </p:cNvPr>
          <p:cNvSpPr/>
          <p:nvPr/>
        </p:nvSpPr>
        <p:spPr>
          <a:xfrm>
            <a:off x="8060635" y="4464845"/>
            <a:ext cx="1671019" cy="2393156"/>
          </a:xfrm>
          <a:prstGeom prst="triangle">
            <a:avLst>
              <a:gd name="adj" fmla="val 23310"/>
            </a:avLst>
          </a:prstGeom>
          <a:solidFill>
            <a:srgbClr val="ECA12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5" name="Afbeelding 4" descr="Afbeelding met tekening&#10;&#10;Automatisch gegenereerde beschrijving">
            <a:extLst>
              <a:ext uri="{FF2B5EF4-FFF2-40B4-BE49-F238E27FC236}">
                <a16:creationId xmlns:a16="http://schemas.microsoft.com/office/drawing/2014/main" id="{50BD0CF4-8CA9-400B-B5F1-025D32BA54F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677" b="94009" l="9914" r="89655">
                        <a14:foregroundMark x1="49569" y1="85253" x2="49569" y2="85253"/>
                        <a14:foregroundMark x1="53879" y1="94009" x2="53879" y2="94009"/>
                        <a14:foregroundMark x1="75862" y1="60829" x2="75862" y2="60829"/>
                        <a14:foregroundMark x1="18534" y1="70046" x2="18534" y2="700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6428" b="-7143"/>
          <a:stretch/>
        </p:blipFill>
        <p:spPr>
          <a:xfrm>
            <a:off x="11044840" y="5607512"/>
            <a:ext cx="902665" cy="769065"/>
          </a:xfrm>
          <a:prstGeom prst="rect">
            <a:avLst/>
          </a:prstGeom>
          <a:solidFill>
            <a:schemeClr val="bg1"/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937F9963-9534-4076-8855-DA92F398ACF9}"/>
              </a:ext>
            </a:extLst>
          </p:cNvPr>
          <p:cNvSpPr txBox="1"/>
          <p:nvPr/>
        </p:nvSpPr>
        <p:spPr>
          <a:xfrm>
            <a:off x="567731" y="450057"/>
            <a:ext cx="8007268" cy="78483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6000" dirty="0">
                <a:solidFill>
                  <a:schemeClr val="bg1"/>
                </a:solidFill>
              </a:rPr>
              <a:t>Doelen 2021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dirty="0">
              <a:solidFill>
                <a:schemeClr val="bg1"/>
              </a:solidFill>
            </a:endParaRPr>
          </a:p>
          <a:p>
            <a:pPr marL="685800" indent="-342900" rtl="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nl-NL" sz="2400" dirty="0">
                <a:solidFill>
                  <a:schemeClr val="bg1"/>
                </a:solidFill>
                <a:effectLst/>
              </a:rPr>
              <a:t>Telecom betrokken bij CKB</a:t>
            </a:r>
          </a:p>
          <a:p>
            <a:pPr marL="685800" indent="-342900" rtl="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nl-NL" sz="2400" dirty="0">
                <a:solidFill>
                  <a:schemeClr val="bg1"/>
                </a:solidFill>
                <a:effectLst/>
              </a:rPr>
              <a:t>CKB uitdragen (Inkoop Netbeheerders)</a:t>
            </a:r>
          </a:p>
          <a:p>
            <a:pPr marL="685800" indent="-342900" rtl="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nl-NL" sz="2400" dirty="0">
                <a:solidFill>
                  <a:schemeClr val="bg1"/>
                </a:solidFill>
                <a:effectLst/>
              </a:rPr>
              <a:t>CKB voor dummy’s opstellen</a:t>
            </a:r>
          </a:p>
          <a:p>
            <a:pPr marL="685800" indent="-342900" rtl="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nl-NL" sz="2400" dirty="0">
                <a:solidFill>
                  <a:schemeClr val="bg1"/>
                </a:solidFill>
                <a:effectLst/>
              </a:rPr>
              <a:t>Auditoren </a:t>
            </a:r>
            <a:r>
              <a:rPr lang="nl-NL" sz="2400" dirty="0" err="1">
                <a:solidFill>
                  <a:schemeClr val="bg1"/>
                </a:solidFill>
                <a:effectLst/>
              </a:rPr>
              <a:t>CI’s</a:t>
            </a:r>
            <a:r>
              <a:rPr lang="nl-NL" sz="2400" dirty="0">
                <a:solidFill>
                  <a:schemeClr val="bg1"/>
                </a:solidFill>
                <a:effectLst/>
              </a:rPr>
              <a:t> instrueren (Harmonisatie)</a:t>
            </a:r>
          </a:p>
          <a:p>
            <a:pPr marL="685800" indent="-342900" rtl="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nl-NL" sz="2400" dirty="0">
                <a:solidFill>
                  <a:schemeClr val="bg1"/>
                </a:solidFill>
                <a:effectLst/>
              </a:rPr>
              <a:t>ZZP </a:t>
            </a:r>
            <a:r>
              <a:rPr lang="nl-NL" sz="2400" dirty="0" err="1">
                <a:solidFill>
                  <a:schemeClr val="bg1"/>
                </a:solidFill>
                <a:effectLst/>
              </a:rPr>
              <a:t>ers</a:t>
            </a:r>
            <a:r>
              <a:rPr lang="nl-NL" sz="2400" dirty="0">
                <a:solidFill>
                  <a:schemeClr val="bg1"/>
                </a:solidFill>
                <a:effectLst/>
              </a:rPr>
              <a:t>/onderaannemers laten voldoen aan de CKB</a:t>
            </a:r>
          </a:p>
          <a:p>
            <a:endParaRPr lang="nl-NL" dirty="0">
              <a:solidFill>
                <a:schemeClr val="bg1"/>
              </a:solidFill>
            </a:endParaRPr>
          </a:p>
          <a:p>
            <a:r>
              <a:rPr lang="nl-NL" sz="6000" dirty="0">
                <a:solidFill>
                  <a:schemeClr val="bg1"/>
                </a:solidFill>
              </a:rPr>
              <a:t>Aandachtsvelden </a:t>
            </a:r>
          </a:p>
          <a:p>
            <a:pPr marL="685800" indent="-342900" rtl="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nl-NL" dirty="0">
              <a:solidFill>
                <a:schemeClr val="bg1"/>
              </a:solidFill>
              <a:effectLst/>
            </a:endParaRPr>
          </a:p>
          <a:p>
            <a:pPr marL="685800" indent="-342900" rtl="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nl-NL" sz="2400" dirty="0">
                <a:solidFill>
                  <a:schemeClr val="bg1"/>
                </a:solidFill>
                <a:effectLst/>
              </a:rPr>
              <a:t>Graafschadepreventie/CROW 500</a:t>
            </a:r>
          </a:p>
          <a:p>
            <a:pPr marL="685800" indent="-342900" rtl="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nl-NL" sz="2400" dirty="0">
                <a:solidFill>
                  <a:schemeClr val="bg1"/>
                </a:solidFill>
                <a:effectLst/>
              </a:rPr>
              <a:t>Werkvoorbereiding</a:t>
            </a:r>
          </a:p>
          <a:p>
            <a:pPr marL="685800" indent="-342900" rtl="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nl-NL" sz="2400" dirty="0">
                <a:solidFill>
                  <a:schemeClr val="bg1"/>
                </a:solidFill>
                <a:effectLst/>
              </a:rPr>
              <a:t>Eenduidigheid certificaten-Veiligheid/Kwaliteit</a:t>
            </a:r>
          </a:p>
          <a:p>
            <a:pPr marL="685800" indent="-342900" rtl="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nl-NL" sz="2400" dirty="0">
                <a:solidFill>
                  <a:schemeClr val="bg1"/>
                </a:solidFill>
                <a:effectLst/>
              </a:rPr>
              <a:t>CKB voor medewerkers/processen Netbeheerders</a:t>
            </a:r>
          </a:p>
          <a:p>
            <a:endParaRPr lang="nl-NL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nl-NL" dirty="0">
              <a:solidFill>
                <a:schemeClr val="bg1"/>
              </a:solidFill>
            </a:endParaRPr>
          </a:p>
          <a:p>
            <a:endParaRPr lang="nl-NL" dirty="0">
              <a:solidFill>
                <a:schemeClr val="bg1"/>
              </a:solidFill>
            </a:endParaRPr>
          </a:p>
          <a:p>
            <a:endParaRPr lang="nl-NL" sz="6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36160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7" name="Group 33">
            <a:extLst>
              <a:ext uri="{FF2B5EF4-FFF2-40B4-BE49-F238E27FC236}">
                <a16:creationId xmlns:a16="http://schemas.microsoft.com/office/drawing/2014/main" id="{28460BD8-AE3F-4AC9-9D0B-717052AA5D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54420CFE-F482-466E-9E1E-C78513C0B8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5331032B-BD21-4BDA-920C-12E3580525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Rectangle 23">
              <a:extLst>
                <a:ext uri="{FF2B5EF4-FFF2-40B4-BE49-F238E27FC236}">
                  <a16:creationId xmlns:a16="http://schemas.microsoft.com/office/drawing/2014/main" id="{E7514DA3-59E7-409E-8A3B-AD097F6E56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8" name="Rectangle 25">
              <a:extLst>
                <a:ext uri="{FF2B5EF4-FFF2-40B4-BE49-F238E27FC236}">
                  <a16:creationId xmlns:a16="http://schemas.microsoft.com/office/drawing/2014/main" id="{57B9A2A6-3BE4-4599-9364-F71C5BFD61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9" name="Isosceles Triangle 38">
              <a:extLst>
                <a:ext uri="{FF2B5EF4-FFF2-40B4-BE49-F238E27FC236}">
                  <a16:creationId xmlns:a16="http://schemas.microsoft.com/office/drawing/2014/main" id="{4FD744C6-4ED8-4BC9-BF68-6BDF701C5D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Rectangle 27">
              <a:extLst>
                <a:ext uri="{FF2B5EF4-FFF2-40B4-BE49-F238E27FC236}">
                  <a16:creationId xmlns:a16="http://schemas.microsoft.com/office/drawing/2014/main" id="{092C5BAD-C911-4F8F-A1C5-470268BE66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Rectangle 28">
              <a:extLst>
                <a:ext uri="{FF2B5EF4-FFF2-40B4-BE49-F238E27FC236}">
                  <a16:creationId xmlns:a16="http://schemas.microsoft.com/office/drawing/2014/main" id="{B133D0C8-4EC4-424F-8E70-0482D5B1B6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2" name="Rectangle 29">
              <a:extLst>
                <a:ext uri="{FF2B5EF4-FFF2-40B4-BE49-F238E27FC236}">
                  <a16:creationId xmlns:a16="http://schemas.microsoft.com/office/drawing/2014/main" id="{7B1532A0-F4B3-4DE8-B18F-740CAAD25A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3" name="Isosceles Triangle 42">
              <a:extLst>
                <a:ext uri="{FF2B5EF4-FFF2-40B4-BE49-F238E27FC236}">
                  <a16:creationId xmlns:a16="http://schemas.microsoft.com/office/drawing/2014/main" id="{8EFDD162-BBBA-4062-8BBF-53DBA10913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4" name="Isosceles Triangle 43">
              <a:extLst>
                <a:ext uri="{FF2B5EF4-FFF2-40B4-BE49-F238E27FC236}">
                  <a16:creationId xmlns:a16="http://schemas.microsoft.com/office/drawing/2014/main" id="{DCFC9E65-3E19-4483-B952-25D29683CA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108" name="Rectangle 45">
            <a:extLst>
              <a:ext uri="{FF2B5EF4-FFF2-40B4-BE49-F238E27FC236}">
                <a16:creationId xmlns:a16="http://schemas.microsoft.com/office/drawing/2014/main" id="{9179DE42-5613-4B35-A1E6-6CCBAA13C7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9" name="Straight Connector 47">
            <a:extLst>
              <a:ext uri="{FF2B5EF4-FFF2-40B4-BE49-F238E27FC236}">
                <a16:creationId xmlns:a16="http://schemas.microsoft.com/office/drawing/2014/main" id="{EB898B32-3891-4C3A-8F58-C5969D2E90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9524500" y="0"/>
            <a:ext cx="1219200" cy="685800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49">
            <a:extLst>
              <a:ext uri="{FF2B5EF4-FFF2-40B4-BE49-F238E27FC236}">
                <a16:creationId xmlns:a16="http://schemas.microsoft.com/office/drawing/2014/main" id="{4AE4806D-B8F9-4679-A68A-9BD21C01A3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361267" y="3681413"/>
            <a:ext cx="4763558" cy="3176587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1" name="Rectangle 23">
            <a:extLst>
              <a:ext uri="{FF2B5EF4-FFF2-40B4-BE49-F238E27FC236}">
                <a16:creationId xmlns:a16="http://schemas.microsoft.com/office/drawing/2014/main" id="{52FB45E9-914E-4471-AC87-E475CD5176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25887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2" name="Rectangle 25">
            <a:extLst>
              <a:ext uri="{FF2B5EF4-FFF2-40B4-BE49-F238E27FC236}">
                <a16:creationId xmlns:a16="http://schemas.microsoft.com/office/drawing/2014/main" id="{C310626D-5743-49D4-8F7D-88C4F8F057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2271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3" name="Isosceles Triangle 55">
            <a:extLst>
              <a:ext uri="{FF2B5EF4-FFF2-40B4-BE49-F238E27FC236}">
                <a16:creationId xmlns:a16="http://schemas.microsoft.com/office/drawing/2014/main" id="{3C195FC1-B568-4C72-9902-34CB35DDD7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22712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4" name="Rectangle 27">
            <a:extLst>
              <a:ext uri="{FF2B5EF4-FFF2-40B4-BE49-F238E27FC236}">
                <a16:creationId xmlns:a16="http://schemas.microsoft.com/office/drawing/2014/main" id="{EF2BDF77-362C-43F0-8CBB-A969EC2AE0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25886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5" name="Isosceles Triangle 59">
            <a:extLst>
              <a:ext uri="{FF2B5EF4-FFF2-40B4-BE49-F238E27FC236}">
                <a16:creationId xmlns:a16="http://schemas.microsoft.com/office/drawing/2014/main" id="{4BE96B01-3929-432D-B8C2-ADBCB74C2E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25887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6" name="Freeform: Shape 61">
            <a:extLst>
              <a:ext uri="{FF2B5EF4-FFF2-40B4-BE49-F238E27FC236}">
                <a16:creationId xmlns:a16="http://schemas.microsoft.com/office/drawing/2014/main" id="{2A6FCDE6-CDE2-4C51-B18E-A95CFB6797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-8467"/>
            <a:ext cx="9175713" cy="6866467"/>
          </a:xfrm>
          <a:custGeom>
            <a:avLst/>
            <a:gdLst>
              <a:gd name="connsiteX0" fmla="*/ 0 w 9175713"/>
              <a:gd name="connsiteY0" fmla="*/ 0 h 6866467"/>
              <a:gd name="connsiteX1" fmla="*/ 1249825 w 9175713"/>
              <a:gd name="connsiteY1" fmla="*/ 0 h 6866467"/>
              <a:gd name="connsiteX2" fmla="*/ 1249825 w 9175713"/>
              <a:gd name="connsiteY2" fmla="*/ 8467 h 6866467"/>
              <a:gd name="connsiteX3" fmla="*/ 9175713 w 9175713"/>
              <a:gd name="connsiteY3" fmla="*/ 8467 h 6866467"/>
              <a:gd name="connsiteX4" fmla="*/ 9175713 w 9175713"/>
              <a:gd name="connsiteY4" fmla="*/ 6866467 h 6866467"/>
              <a:gd name="connsiteX5" fmla="*/ 1249825 w 9175713"/>
              <a:gd name="connsiteY5" fmla="*/ 6866467 h 6866467"/>
              <a:gd name="connsiteX6" fmla="*/ 1109382 w 9175713"/>
              <a:gd name="connsiteY6" fmla="*/ 6866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75713" h="6866467">
                <a:moveTo>
                  <a:pt x="0" y="0"/>
                </a:moveTo>
                <a:lnTo>
                  <a:pt x="1249825" y="0"/>
                </a:lnTo>
                <a:lnTo>
                  <a:pt x="1249825" y="8467"/>
                </a:lnTo>
                <a:lnTo>
                  <a:pt x="9175713" y="8467"/>
                </a:lnTo>
                <a:lnTo>
                  <a:pt x="9175713" y="6866467"/>
                </a:lnTo>
                <a:lnTo>
                  <a:pt x="1249825" y="6866467"/>
                </a:lnTo>
                <a:lnTo>
                  <a:pt x="1109382" y="686646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Isosceles Triangle 63">
            <a:extLst>
              <a:ext uri="{FF2B5EF4-FFF2-40B4-BE49-F238E27FC236}">
                <a16:creationId xmlns:a16="http://schemas.microsoft.com/office/drawing/2014/main" id="{9D2E8756-2465-473A-BA2A-2DB1D62247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992146" y="3271487"/>
            <a:ext cx="220660" cy="186439"/>
          </a:xfrm>
          <a:prstGeom prst="triangl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Gelijkbenige driehoek 3">
            <a:extLst>
              <a:ext uri="{FF2B5EF4-FFF2-40B4-BE49-F238E27FC236}">
                <a16:creationId xmlns:a16="http://schemas.microsoft.com/office/drawing/2014/main" id="{55CFF0F7-53BA-4B04-B444-939708896D8D}"/>
              </a:ext>
            </a:extLst>
          </p:cNvPr>
          <p:cNvSpPr/>
          <p:nvPr/>
        </p:nvSpPr>
        <p:spPr>
          <a:xfrm>
            <a:off x="8060635" y="4464845"/>
            <a:ext cx="1671019" cy="2393156"/>
          </a:xfrm>
          <a:prstGeom prst="triangle">
            <a:avLst>
              <a:gd name="adj" fmla="val 23310"/>
            </a:avLst>
          </a:prstGeom>
          <a:solidFill>
            <a:srgbClr val="ECA12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5" name="Afbeelding 4" descr="Afbeelding met tekening&#10;&#10;Automatisch gegenereerde beschrijving">
            <a:extLst>
              <a:ext uri="{FF2B5EF4-FFF2-40B4-BE49-F238E27FC236}">
                <a16:creationId xmlns:a16="http://schemas.microsoft.com/office/drawing/2014/main" id="{50BD0CF4-8CA9-400B-B5F1-025D32BA54F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677" b="94009" l="9914" r="89655">
                        <a14:foregroundMark x1="49569" y1="85253" x2="49569" y2="85253"/>
                        <a14:foregroundMark x1="53879" y1="94009" x2="53879" y2="94009"/>
                        <a14:foregroundMark x1="75862" y1="60829" x2="75862" y2="60829"/>
                        <a14:foregroundMark x1="18534" y1="70046" x2="18534" y2="700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6428" b="-7143"/>
          <a:stretch/>
        </p:blipFill>
        <p:spPr>
          <a:xfrm>
            <a:off x="11044840" y="5607512"/>
            <a:ext cx="902665" cy="769065"/>
          </a:xfrm>
          <a:prstGeom prst="rect">
            <a:avLst/>
          </a:prstGeom>
          <a:solidFill>
            <a:schemeClr val="bg1"/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937F9963-9534-4076-8855-DA92F398ACF9}"/>
              </a:ext>
            </a:extLst>
          </p:cNvPr>
          <p:cNvSpPr txBox="1"/>
          <p:nvPr/>
        </p:nvSpPr>
        <p:spPr>
          <a:xfrm>
            <a:off x="842597" y="1611496"/>
            <a:ext cx="8007268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6000" i="1" dirty="0">
                <a:solidFill>
                  <a:schemeClr val="bg1"/>
                </a:solidFill>
              </a:rPr>
              <a:t>HEEFT U VRAGEN ??</a:t>
            </a:r>
          </a:p>
          <a:p>
            <a:endParaRPr lang="nl-NL" sz="2800" dirty="0">
              <a:solidFill>
                <a:schemeClr val="bg1"/>
              </a:solidFill>
            </a:endParaRPr>
          </a:p>
          <a:p>
            <a:r>
              <a:rPr lang="nl-NL" sz="4000" i="1" dirty="0">
                <a:solidFill>
                  <a:srgbClr val="ECA122"/>
                </a:solidFill>
              </a:rPr>
              <a:t>	info@ckb.nl</a:t>
            </a:r>
          </a:p>
          <a:p>
            <a:endParaRPr lang="nl-NL" sz="2800" i="1" dirty="0">
              <a:solidFill>
                <a:srgbClr val="ECA122"/>
              </a:solidFill>
            </a:endParaRPr>
          </a:p>
          <a:p>
            <a:r>
              <a:rPr lang="nl-NL" sz="6000" i="1" dirty="0">
                <a:solidFill>
                  <a:schemeClr val="bg1"/>
                </a:solidFill>
              </a:rPr>
              <a:t>CKB bedankt</a:t>
            </a:r>
          </a:p>
          <a:p>
            <a:r>
              <a:rPr lang="nl-NL" sz="6000" i="1" dirty="0">
                <a:solidFill>
                  <a:schemeClr val="bg1"/>
                </a:solidFill>
              </a:rPr>
              <a:t>u voor uw aandacht</a:t>
            </a:r>
          </a:p>
          <a:p>
            <a:endParaRPr lang="nl-NL" sz="6000" i="1" dirty="0">
              <a:solidFill>
                <a:srgbClr val="ECA122"/>
              </a:solidFill>
            </a:endParaRPr>
          </a:p>
          <a:p>
            <a:endParaRPr lang="nl-NL" sz="6000" i="1" dirty="0">
              <a:solidFill>
                <a:srgbClr val="ECA12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5508029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Aangepast 16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14733B"/>
      </a:accent1>
      <a:accent2>
        <a:srgbClr val="000000"/>
      </a:accent2>
      <a:accent3>
        <a:srgbClr val="ECA122"/>
      </a:accent3>
      <a:accent4>
        <a:srgbClr val="ECA122"/>
      </a:accent4>
      <a:accent5>
        <a:srgbClr val="ECA122"/>
      </a:accent5>
      <a:accent6>
        <a:srgbClr val="ECA122"/>
      </a:accent6>
      <a:hlink>
        <a:srgbClr val="99CA3C"/>
      </a:hlink>
      <a:folHlink>
        <a:srgbClr val="ECA122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0</TotalTime>
  <Words>265</Words>
  <Application>Microsoft Office PowerPoint</Application>
  <PresentationFormat>Breedbeeld</PresentationFormat>
  <Paragraphs>134</Paragraphs>
  <Slides>7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7</vt:i4>
      </vt:variant>
    </vt:vector>
  </HeadingPairs>
  <TitlesOfParts>
    <vt:vector size="13" baseType="lpstr">
      <vt:lpstr>Arial</vt:lpstr>
      <vt:lpstr>Calibri</vt:lpstr>
      <vt:lpstr>HelveticaNeueLT Std Blk Cn</vt:lpstr>
      <vt:lpstr>Trebuchet MS</vt:lpstr>
      <vt:lpstr>Wingdings 3</vt:lpstr>
      <vt:lpstr>Facet</vt:lpstr>
      <vt:lpstr>STATUS UPDATE CKB</vt:lpstr>
      <vt:lpstr>PowerPoint-presentatie</vt:lpstr>
      <vt:lpstr>MODERNISERING CKB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Jochen Tulp</dc:creator>
  <cp:lastModifiedBy>Jochen Tulp</cp:lastModifiedBy>
  <cp:revision>13</cp:revision>
  <dcterms:created xsi:type="dcterms:W3CDTF">2020-11-08T20:55:41Z</dcterms:created>
  <dcterms:modified xsi:type="dcterms:W3CDTF">2020-11-17T13:53:29Z</dcterms:modified>
</cp:coreProperties>
</file>